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27"/>
  </p:notesMasterIdLst>
  <p:handoutMasterIdLst>
    <p:handoutMasterId r:id="rId28"/>
  </p:handoutMasterIdLst>
  <p:sldIdLst>
    <p:sldId id="256" r:id="rId4"/>
    <p:sldId id="263" r:id="rId5"/>
    <p:sldId id="274" r:id="rId6"/>
    <p:sldId id="330" r:id="rId7"/>
    <p:sldId id="318" r:id="rId8"/>
    <p:sldId id="319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0" r:id="rId18"/>
    <p:sldId id="329" r:id="rId19"/>
    <p:sldId id="266" r:id="rId20"/>
    <p:sldId id="331" r:id="rId21"/>
    <p:sldId id="332" r:id="rId22"/>
    <p:sldId id="279" r:id="rId23"/>
    <p:sldId id="333" r:id="rId24"/>
    <p:sldId id="313" r:id="rId25"/>
    <p:sldId id="304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2A9C1-91BC-4FB5-857D-9169F9EC5AE9}" v="58" dt="2024-11-06T15:19:40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87" d="100"/>
          <a:sy n="87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3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Andres Luis Gonzalez" userId="9bfb70d5-126d-4793-8f2c-effcd62a7b5e" providerId="ADAL" clId="{E60A8FD9-79F5-434B-A2F0-35C13CA79F08}"/>
    <pc:docChg chg="undo custSel addSld delSld modSld">
      <pc:chgData name="Javier Andres Luis Gonzalez" userId="9bfb70d5-126d-4793-8f2c-effcd62a7b5e" providerId="ADAL" clId="{E60A8FD9-79F5-434B-A2F0-35C13CA79F08}" dt="2024-10-30T17:21:33.633" v="117" actId="478"/>
      <pc:docMkLst>
        <pc:docMk/>
      </pc:docMkLst>
      <pc:sldChg chg="addSp delSp modSp mod">
        <pc:chgData name="Javier Andres Luis Gonzalez" userId="9bfb70d5-126d-4793-8f2c-effcd62a7b5e" providerId="ADAL" clId="{E60A8FD9-79F5-434B-A2F0-35C13CA79F08}" dt="2024-10-22T17:35:57.280" v="90" actId="20577"/>
        <pc:sldMkLst>
          <pc:docMk/>
          <pc:sldMk cId="327181837" sldId="256"/>
        </pc:sldMkLst>
        <pc:spChg chg="mod">
          <ac:chgData name="Javier Andres Luis Gonzalez" userId="9bfb70d5-126d-4793-8f2c-effcd62a7b5e" providerId="ADAL" clId="{E60A8FD9-79F5-434B-A2F0-35C13CA79F08}" dt="2024-10-22T17:33:33.806" v="43" actId="20577"/>
          <ac:spMkLst>
            <pc:docMk/>
            <pc:sldMk cId="327181837" sldId="256"/>
            <ac:spMk id="4" creationId="{E58F4762-22EA-5CF3-03FB-F8CD12ED25D6}"/>
          </ac:spMkLst>
        </pc:spChg>
        <pc:spChg chg="add del mod">
          <ac:chgData name="Javier Andres Luis Gonzalez" userId="9bfb70d5-126d-4793-8f2c-effcd62a7b5e" providerId="ADAL" clId="{E60A8FD9-79F5-434B-A2F0-35C13CA79F08}" dt="2024-10-22T17:35:57.280" v="90" actId="20577"/>
          <ac:spMkLst>
            <pc:docMk/>
            <pc:sldMk cId="327181837" sldId="256"/>
            <ac:spMk id="5" creationId="{4180DB93-635F-E1C6-2B6C-5C4BD4583BD6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19:52.095" v="98" actId="478"/>
        <pc:sldMkLst>
          <pc:docMk/>
          <pc:sldMk cId="3379730327" sldId="266"/>
        </pc:sldMkLst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18" creationId="{7D485899-3648-8B4E-8F0F-2D3B330B9751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19" creationId="{EA7B640B-5D80-EAFA-9249-18C81F9D9CAD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0" creationId="{16A87CEA-EFE3-EF4C-99B5-27D0660554D9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1" creationId="{F28939EE-D7FD-59E1-AD3B-89EF58A06325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2" creationId="{8A9713E1-80C8-DFFE-812B-9DA525ECEF80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3" creationId="{EC782AC9-A925-2982-5076-709102EF4467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4" creationId="{D5849202-BDC7-1740-D983-843ED50343E0}"/>
          </ac:spMkLst>
        </pc:spChg>
        <pc:spChg chg="del">
          <ac:chgData name="Javier Andres Luis Gonzalez" userId="9bfb70d5-126d-4793-8f2c-effcd62a7b5e" providerId="ADAL" clId="{E60A8FD9-79F5-434B-A2F0-35C13CA79F08}" dt="2024-10-30T17:19:47.819" v="97" actId="478"/>
          <ac:spMkLst>
            <pc:docMk/>
            <pc:sldMk cId="3379730327" sldId="266"/>
            <ac:spMk id="30" creationId="{E443AF01-7DC8-FF0A-B0F9-952C4B99A3B2}"/>
          </ac:spMkLst>
        </pc:spChg>
      </pc:sldChg>
      <pc:sldChg chg="addSp delSp modSp add del mod">
        <pc:chgData name="Javier Andres Luis Gonzalez" userId="9bfb70d5-126d-4793-8f2c-effcd62a7b5e" providerId="ADAL" clId="{E60A8FD9-79F5-434B-A2F0-35C13CA79F08}" dt="2024-10-30T17:19:37.448" v="96" actId="478"/>
        <pc:sldMkLst>
          <pc:docMk/>
          <pc:sldMk cId="1366992150" sldId="274"/>
        </pc:sldMkLst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2" creationId="{68850EAD-008D-B803-4EC9-14DF5A8F7B77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3" creationId="{F5A1C1B1-A2B8-F0CF-D8E5-E07AAB928D46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4" creationId="{83EEA300-49F1-21B7-D0C3-966014A18B07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5" creationId="{150BA402-21A6-C82B-5929-AD323AEB7FF9}"/>
          </ac:spMkLst>
        </pc:spChg>
        <pc:spChg chg="add del">
          <ac:chgData name="Javier Andres Luis Gonzalez" userId="9bfb70d5-126d-4793-8f2c-effcd62a7b5e" providerId="ADAL" clId="{E60A8FD9-79F5-434B-A2F0-35C13CA79F08}" dt="2024-10-30T17:19:37.448" v="96" actId="478"/>
          <ac:spMkLst>
            <pc:docMk/>
            <pc:sldMk cId="1366992150" sldId="274"/>
            <ac:spMk id="106" creationId="{28583856-3BA3-7B11-5F8D-8249543682DA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7" creationId="{7F5C7E4A-3959-6878-83B3-15F1AEA96B3D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0" creationId="{6F21D74B-B26D-2D15-AA98-3EA399723C34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1" creationId="{58DDD12B-FAA4-C014-0F65-C80C299A8D9C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2" creationId="{E9CA2BC1-DED1-A287-C5EA-EB4375F345F1}"/>
          </ac:spMkLst>
        </pc:spChg>
        <pc:spChg chg="mod">
          <ac:chgData name="Javier Andres Luis Gonzalez" userId="9bfb70d5-126d-4793-8f2c-effcd62a7b5e" providerId="ADAL" clId="{E60A8FD9-79F5-434B-A2F0-35C13CA79F08}" dt="2024-10-30T17:19:33.737" v="95" actId="1076"/>
          <ac:spMkLst>
            <pc:docMk/>
            <pc:sldMk cId="1366992150" sldId="274"/>
            <ac:spMk id="114" creationId="{96D61A46-7E81-3A25-B267-5ED73E729944}"/>
          </ac:spMkLst>
        </pc:spChg>
      </pc:sldChg>
      <pc:sldChg chg="add del">
        <pc:chgData name="Javier Andres Luis Gonzalez" userId="9bfb70d5-126d-4793-8f2c-effcd62a7b5e" providerId="ADAL" clId="{E60A8FD9-79F5-434B-A2F0-35C13CA79F08}" dt="2024-10-30T17:20:29.027" v="104" actId="47"/>
        <pc:sldMkLst>
          <pc:docMk/>
          <pc:sldMk cId="4240604635" sldId="277"/>
        </pc:sldMkLst>
      </pc:sldChg>
      <pc:sldChg chg="delSp add del mod">
        <pc:chgData name="Javier Andres Luis Gonzalez" userId="9bfb70d5-126d-4793-8f2c-effcd62a7b5e" providerId="ADAL" clId="{E60A8FD9-79F5-434B-A2F0-35C13CA79F08}" dt="2024-10-30T17:20:10.356" v="102" actId="478"/>
        <pc:sldMkLst>
          <pc:docMk/>
          <pc:sldMk cId="2811146754" sldId="278"/>
        </pc:sldMkLst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2" creationId="{2AD79D20-FF5D-585C-6565-61AD712E76F1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3" creationId="{9CEB7D77-2FB2-2EEF-2A06-2F1560EE7603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4" creationId="{6835DDE3-01D7-0142-5EF9-5EB920C1C06F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5" creationId="{40D5FD2C-CB8E-1C77-DFB3-BA14C17712C1}"/>
          </ac:spMkLst>
        </pc:spChg>
        <pc:picChg chg="del">
          <ac:chgData name="Javier Andres Luis Gonzalez" userId="9bfb70d5-126d-4793-8f2c-effcd62a7b5e" providerId="ADAL" clId="{E60A8FD9-79F5-434B-A2F0-35C13CA79F08}" dt="2024-10-30T17:20:10.356" v="102" actId="478"/>
          <ac:picMkLst>
            <pc:docMk/>
            <pc:sldMk cId="2811146754" sldId="278"/>
            <ac:picMk id="9" creationId="{A863A2B9-600A-C236-26FF-CB5F99CE6914}"/>
          </ac:picMkLst>
        </pc:picChg>
      </pc:sldChg>
      <pc:sldChg chg="delSp modSp add del mod">
        <pc:chgData name="Javier Andres Luis Gonzalez" userId="9bfb70d5-126d-4793-8f2c-effcd62a7b5e" providerId="ADAL" clId="{E60A8FD9-79F5-434B-A2F0-35C13CA79F08}" dt="2024-10-30T17:20:04.429" v="101" actId="478"/>
        <pc:sldMkLst>
          <pc:docMk/>
          <pc:sldMk cId="1582048243" sldId="279"/>
        </pc:sldMkLst>
        <pc:spChg chg="mod">
          <ac:chgData name="Javier Andres Luis Gonzalez" userId="9bfb70d5-126d-4793-8f2c-effcd62a7b5e" providerId="ADAL" clId="{E60A8FD9-79F5-434B-A2F0-35C13CA79F08}" dt="2024-10-30T17:19:58.194" v="100" actId="1076"/>
          <ac:spMkLst>
            <pc:docMk/>
            <pc:sldMk cId="1582048243" sldId="279"/>
            <ac:spMk id="7" creationId="{42C7DE1F-C93E-8878-FBF9-CF147C3F67D2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4" creationId="{CDF255A4-BC88-9076-CA22-35AB6CE7A0E7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5" creationId="{6609AACF-078C-0A9C-4284-33CBDE0345ED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6" creationId="{B8C32C28-B70F-DFBB-0710-15D77EF00F2C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7" creationId="{36233B78-B230-F21B-E288-33589BB3F92E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8" creationId="{13F82911-00C4-CEB2-9854-A889D17CAC65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9" creationId="{F6FE8325-1A1A-E090-B19E-95EE8E70F8CC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0:44.377" v="108" actId="478"/>
        <pc:sldMkLst>
          <pc:docMk/>
          <pc:sldMk cId="2229747579" sldId="280"/>
        </pc:sldMkLst>
        <pc:spChg chg="del">
          <ac:chgData name="Javier Andres Luis Gonzalez" userId="9bfb70d5-126d-4793-8f2c-effcd62a7b5e" providerId="ADAL" clId="{E60A8FD9-79F5-434B-A2F0-35C13CA79F08}" dt="2024-10-30T17:20:44.377" v="108" actId="478"/>
          <ac:spMkLst>
            <pc:docMk/>
            <pc:sldMk cId="2229747579" sldId="280"/>
            <ac:spMk id="3" creationId="{4B07123E-F483-FE13-4C1C-75FDE717646E}"/>
          </ac:spMkLst>
        </pc:spChg>
        <pc:graphicFrameChg chg="del">
          <ac:chgData name="Javier Andres Luis Gonzalez" userId="9bfb70d5-126d-4793-8f2c-effcd62a7b5e" providerId="ADAL" clId="{E60A8FD9-79F5-434B-A2F0-35C13CA79F08}" dt="2024-10-30T17:20:38.899" v="107" actId="478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addSp delSp add del mod">
        <pc:chgData name="Javier Andres Luis Gonzalez" userId="9bfb70d5-126d-4793-8f2c-effcd62a7b5e" providerId="ADAL" clId="{E60A8FD9-79F5-434B-A2F0-35C13CA79F08}" dt="2024-10-30T17:21:17.243" v="113" actId="478"/>
        <pc:sldMkLst>
          <pc:docMk/>
          <pc:sldMk cId="2085977587" sldId="281"/>
        </pc:sldMkLst>
        <pc:spChg chg="add del">
          <ac:chgData name="Javier Andres Luis Gonzalez" userId="9bfb70d5-126d-4793-8f2c-effcd62a7b5e" providerId="ADAL" clId="{E60A8FD9-79F5-434B-A2F0-35C13CA79F08}" dt="2024-10-30T17:21:12.593" v="112" actId="478"/>
          <ac:spMkLst>
            <pc:docMk/>
            <pc:sldMk cId="2085977587" sldId="281"/>
            <ac:spMk id="3" creationId="{2BE1DDA4-BF28-ECC0-BB5A-8CCB91910AEC}"/>
          </ac:spMkLst>
        </pc:spChg>
        <pc:spChg chg="add del">
          <ac:chgData name="Javier Andres Luis Gonzalez" userId="9bfb70d5-126d-4793-8f2c-effcd62a7b5e" providerId="ADAL" clId="{E60A8FD9-79F5-434B-A2F0-35C13CA79F08}" dt="2024-10-30T17:21:17.243" v="113" actId="478"/>
          <ac:spMkLst>
            <pc:docMk/>
            <pc:sldMk cId="2085977587" sldId="281"/>
            <ac:spMk id="8" creationId="{033178F7-1361-5440-3C59-34C2CFC826FE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0:15.672" v="103" actId="478"/>
        <pc:sldMkLst>
          <pc:docMk/>
          <pc:sldMk cId="2248469829" sldId="308"/>
        </pc:sldMkLst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5" creationId="{ADEDB8AF-3174-F84D-F191-6CC5CF4A39F3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6" creationId="{8B07FFF8-D0DC-086B-DC75-FA674B346BA7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7" creationId="{F1B3BA52-CFEA-896E-4D79-CC6488767F64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8" creationId="{F029BA7E-9AB1-9EC8-E9DC-20AF2F8F7DB9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9" creationId="{2BCD4CD1-24D4-CCC4-15A0-9495BCAC972F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10" creationId="{9ADCF33A-63DA-31D7-0509-02367D35FDDD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11" creationId="{57FF9506-1BDA-AF44-A203-B82FD48FC430}"/>
          </ac:spMkLst>
        </pc:spChg>
      </pc:sldChg>
      <pc:sldChg chg="add del">
        <pc:chgData name="Javier Andres Luis Gonzalez" userId="9bfb70d5-126d-4793-8f2c-effcd62a7b5e" providerId="ADAL" clId="{E60A8FD9-79F5-434B-A2F0-35C13CA79F08}" dt="2024-10-30T17:20:31.701" v="105" actId="47"/>
        <pc:sldMkLst>
          <pc:docMk/>
          <pc:sldMk cId="1894935086" sldId="309"/>
        </pc:sldMkLst>
      </pc:sldChg>
      <pc:sldChg chg="add del">
        <pc:chgData name="Javier Andres Luis Gonzalez" userId="9bfb70d5-126d-4793-8f2c-effcd62a7b5e" providerId="ADAL" clId="{E60A8FD9-79F5-434B-A2F0-35C13CA79F08}" dt="2024-10-30T17:20:33.120" v="106" actId="47"/>
        <pc:sldMkLst>
          <pc:docMk/>
          <pc:sldMk cId="3050808038" sldId="310"/>
        </pc:sldMkLst>
      </pc:sldChg>
      <pc:sldChg chg="delSp add del mod">
        <pc:chgData name="Javier Andres Luis Gonzalez" userId="9bfb70d5-126d-4793-8f2c-effcd62a7b5e" providerId="ADAL" clId="{E60A8FD9-79F5-434B-A2F0-35C13CA79F08}" dt="2024-10-30T17:20:57.428" v="110" actId="478"/>
        <pc:sldMkLst>
          <pc:docMk/>
          <pc:sldMk cId="3247682610" sldId="311"/>
        </pc:sldMkLst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2" creationId="{72A95D1D-0B5B-6701-BB1F-044206E0B64F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3" creationId="{0DC2BACB-00FA-B156-F35A-708F10428821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5" creationId="{22469B14-8B20-710D-13C5-88A5EA2AB529}"/>
          </ac:spMkLst>
        </pc:spChg>
        <pc:spChg chg="del">
          <ac:chgData name="Javier Andres Luis Gonzalez" userId="9bfb70d5-126d-4793-8f2c-effcd62a7b5e" providerId="ADAL" clId="{E60A8FD9-79F5-434B-A2F0-35C13CA79F08}" dt="2024-10-30T17:20:57.428" v="110" actId="478"/>
          <ac:spMkLst>
            <pc:docMk/>
            <pc:sldMk cId="3247682610" sldId="311"/>
            <ac:spMk id="7" creationId="{F50FA342-1AC9-BDDC-CCBC-68143292C74E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8" creationId="{33E8DB6E-4B18-200A-6F37-0F5937D6121F}"/>
          </ac:spMkLst>
        </pc:spChg>
        <pc:spChg chg="del">
          <ac:chgData name="Javier Andres Luis Gonzalez" userId="9bfb70d5-126d-4793-8f2c-effcd62a7b5e" providerId="ADAL" clId="{E60A8FD9-79F5-434B-A2F0-35C13CA79F08}" dt="2024-10-30T17:20:57.428" v="110" actId="478"/>
          <ac:spMkLst>
            <pc:docMk/>
            <pc:sldMk cId="3247682610" sldId="311"/>
            <ac:spMk id="11" creationId="{D368FF3D-5A8C-679D-7781-01DF23A55B2B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5" creationId="{2C78BE1C-2593-6259-4882-7C16D6BE319F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6" creationId="{7D32C266-AA77-BB53-1CE2-718D0A65CD82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9" creationId="{9DFB315F-D672-B1AB-8402-41AF85017B59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1:29.171" v="116" actId="478"/>
        <pc:sldMkLst>
          <pc:docMk/>
          <pc:sldMk cId="3379197536" sldId="312"/>
        </pc:sldMkLst>
        <pc:spChg chg="del">
          <ac:chgData name="Javier Andres Luis Gonzalez" userId="9bfb70d5-126d-4793-8f2c-effcd62a7b5e" providerId="ADAL" clId="{E60A8FD9-79F5-434B-A2F0-35C13CA79F08}" dt="2024-10-30T17:21:29.171" v="116" actId="478"/>
          <ac:spMkLst>
            <pc:docMk/>
            <pc:sldMk cId="3379197536" sldId="312"/>
            <ac:spMk id="2" creationId="{9A994EDE-FD24-9EAB-E7C3-DE85B97F85E1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1:19.639" v="114" actId="478"/>
        <pc:sldMkLst>
          <pc:docMk/>
          <pc:sldMk cId="22140848" sldId="314"/>
        </pc:sldMkLst>
        <pc:picChg chg="del">
          <ac:chgData name="Javier Andres Luis Gonzalez" userId="9bfb70d5-126d-4793-8f2c-effcd62a7b5e" providerId="ADAL" clId="{E60A8FD9-79F5-434B-A2F0-35C13CA79F08}" dt="2024-10-30T17:21:19.639" v="114" actId="478"/>
          <ac:picMkLst>
            <pc:docMk/>
            <pc:sldMk cId="22140848" sldId="314"/>
            <ac:picMk id="4" creationId="{36B95D5A-1380-3EE2-372E-D021FA2FFC8B}"/>
          </ac:picMkLst>
        </pc:picChg>
      </pc:sldChg>
      <pc:sldChg chg="delSp add del mod">
        <pc:chgData name="Javier Andres Luis Gonzalez" userId="9bfb70d5-126d-4793-8f2c-effcd62a7b5e" providerId="ADAL" clId="{E60A8FD9-79F5-434B-A2F0-35C13CA79F08}" dt="2024-10-30T17:21:33.633" v="117" actId="478"/>
        <pc:sldMkLst>
          <pc:docMk/>
          <pc:sldMk cId="522508811" sldId="315"/>
        </pc:sldMkLst>
        <pc:picChg chg="del">
          <ac:chgData name="Javier Andres Luis Gonzalez" userId="9bfb70d5-126d-4793-8f2c-effcd62a7b5e" providerId="ADAL" clId="{E60A8FD9-79F5-434B-A2F0-35C13CA79F08}" dt="2024-10-30T17:21:33.633" v="117" actId="478"/>
          <ac:picMkLst>
            <pc:docMk/>
            <pc:sldMk cId="522508811" sldId="315"/>
            <ac:picMk id="5" creationId="{6416DBEF-0B83-658C-E6BC-D16945F3221B}"/>
          </ac:picMkLst>
        </pc:picChg>
      </pc:sldChg>
      <pc:sldChg chg="delSp add del mod">
        <pc:chgData name="Javier Andres Luis Gonzalez" userId="9bfb70d5-126d-4793-8f2c-effcd62a7b5e" providerId="ADAL" clId="{E60A8FD9-79F5-434B-A2F0-35C13CA79F08}" dt="2024-10-30T17:21:26.060" v="115" actId="478"/>
        <pc:sldMkLst>
          <pc:docMk/>
          <pc:sldMk cId="3754107916" sldId="316"/>
        </pc:sldMkLst>
        <pc:picChg chg="del">
          <ac:chgData name="Javier Andres Luis Gonzalez" userId="9bfb70d5-126d-4793-8f2c-effcd62a7b5e" providerId="ADAL" clId="{E60A8FD9-79F5-434B-A2F0-35C13CA79F08}" dt="2024-10-30T17:21:26.060" v="115" actId="478"/>
          <ac:picMkLst>
            <pc:docMk/>
            <pc:sldMk cId="3754107916" sldId="316"/>
            <ac:picMk id="6" creationId="{15277719-5C52-ABDD-ED59-3F956A6E1B12}"/>
          </ac:picMkLst>
        </pc:picChg>
      </pc:sldChg>
      <pc:sldChg chg="add del">
        <pc:chgData name="Javier Andres Luis Gonzalez" userId="9bfb70d5-126d-4793-8f2c-effcd62a7b5e" providerId="ADAL" clId="{E60A8FD9-79F5-434B-A2F0-35C13CA79F08}" dt="2024-10-22T15:20:02.316" v="16" actId="47"/>
        <pc:sldMkLst>
          <pc:docMk/>
          <pc:sldMk cId="1008714003" sldId="317"/>
        </pc:sldMkLst>
      </pc:sldChg>
    </pc:docChg>
  </pc:docChgLst>
  <pc:docChgLst>
    <pc:chgData name="Yuli Andrea Ovalle Gutiérrez" userId="S::yovalle@procalculo.com::1cae9a45-977b-468b-b9c8-ae5a6840ea41" providerId="AD" clId="Web-{D7BF4699-0A19-6E29-BF37-9E05B78CFF8E}"/>
    <pc:docChg chg="modSld">
      <pc:chgData name="Yuli Andrea Ovalle Gutiérrez" userId="S::yovalle@procalculo.com::1cae9a45-977b-468b-b9c8-ae5a6840ea41" providerId="AD" clId="Web-{D7BF4699-0A19-6E29-BF37-9E05B78CFF8E}" dt="2024-07-12T17:34:33.694" v="39" actId="20577"/>
      <pc:docMkLst>
        <pc:docMk/>
      </pc:docMkLst>
      <pc:sldChg chg="addSp delSp modSp">
        <pc:chgData name="Yuli Andrea Ovalle Gutiérrez" userId="S::yovalle@procalculo.com::1cae9a45-977b-468b-b9c8-ae5a6840ea41" providerId="AD" clId="Web-{D7BF4699-0A19-6E29-BF37-9E05B78CFF8E}" dt="2024-07-12T17:34:33.694" v="39" actId="20577"/>
        <pc:sldMkLst>
          <pc:docMk/>
          <pc:sldMk cId="1582048243" sldId="279"/>
        </pc:sldMkLst>
        <pc:spChg chg="mod">
          <ac:chgData name="Yuli Andrea Ovalle Gutiérrez" userId="S::yovalle@procalculo.com::1cae9a45-977b-468b-b9c8-ae5a6840ea41" providerId="AD" clId="Web-{D7BF4699-0A19-6E29-BF37-9E05B78CFF8E}" dt="2024-07-12T17:34:33.694" v="39" actId="20577"/>
          <ac:spMkLst>
            <pc:docMk/>
            <pc:sldMk cId="1582048243" sldId="279"/>
            <ac:spMk id="2" creationId="{9CBA114F-ED66-5953-0DBC-813ABF037CB3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32.897" v="29"/>
          <ac:spMkLst>
            <pc:docMk/>
            <pc:sldMk cId="1582048243" sldId="279"/>
            <ac:spMk id="3" creationId="{1B47C8EF-8BF0-F43B-61FF-2F02CE51C80B}"/>
          </ac:spMkLst>
        </pc:spChg>
        <pc:spChg chg="mod">
          <ac:chgData name="Yuli Andrea Ovalle Gutiérrez" userId="S::yovalle@procalculo.com::1cae9a45-977b-468b-b9c8-ae5a6840ea41" providerId="AD" clId="Web-{D7BF4699-0A19-6E29-BF37-9E05B78CFF8E}" dt="2024-07-12T17:34:27.412" v="21" actId="1076"/>
          <ac:spMkLst>
            <pc:docMk/>
            <pc:sldMk cId="1582048243" sldId="279"/>
            <ac:spMk id="4" creationId="{51493BF1-CD51-9E1B-7B7E-4102EBAAF0B1}"/>
          </ac:spMkLst>
        </pc:spChg>
        <pc:spChg chg="add del mod">
          <ac:chgData name="Yuli Andrea Ovalle Gutiérrez" userId="S::yovalle@procalculo.com::1cae9a45-977b-468b-b9c8-ae5a6840ea41" providerId="AD" clId="Web-{D7BF4699-0A19-6E29-BF37-9E05B78CFF8E}" dt="2024-07-12T17:34:31.850" v="27" actId="1076"/>
          <ac:spMkLst>
            <pc:docMk/>
            <pc:sldMk cId="1582048243" sldId="279"/>
            <ac:spMk id="5" creationId="{4E3E1E72-700A-35A8-7CC4-3502DA158DC7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27.740" v="22"/>
          <ac:spMkLst>
            <pc:docMk/>
            <pc:sldMk cId="1582048243" sldId="279"/>
            <ac:spMk id="6" creationId="{E864F424-97BA-F194-F299-B87505EFE6CC}"/>
          </ac:spMkLst>
        </pc:spChg>
        <pc:picChg chg="add del mod">
          <ac:chgData name="Yuli Andrea Ovalle Gutiérrez" userId="S::yovalle@procalculo.com::1cae9a45-977b-468b-b9c8-ae5a6840ea41" providerId="AD" clId="Web-{D7BF4699-0A19-6E29-BF37-9E05B78CFF8E}" dt="2024-07-12T17:34:25.678" v="20"/>
          <ac:picMkLst>
            <pc:docMk/>
            <pc:sldMk cId="1582048243" sldId="279"/>
            <ac:picMk id="7" creationId="{8B72E856-9341-C43A-59BA-A902B4E9220A}"/>
          </ac:picMkLst>
        </pc:picChg>
      </pc:sldChg>
    </pc:docChg>
  </pc:docChgLst>
  <pc:docChgLst>
    <pc:chgData name="Javier Andres Luis Gonzalez" userId="S::jluis@procalculo.com::9bfb70d5-126d-4793-8f2c-effcd62a7b5e" providerId="AD" clId="Web-{3996BFBA-6524-3442-0090-9C322580542F}"/>
    <pc:docChg chg="delSld modSld sldOrd">
      <pc:chgData name="Javier Andres Luis Gonzalez" userId="S::jluis@procalculo.com::9bfb70d5-126d-4793-8f2c-effcd62a7b5e" providerId="AD" clId="Web-{3996BFBA-6524-3442-0090-9C322580542F}" dt="2024-10-15T15:42:51.695" v="93"/>
      <pc:docMkLst>
        <pc:docMk/>
      </pc:docMkLst>
      <pc:sldChg chg="addSp delSp modSp">
        <pc:chgData name="Javier Andres Luis Gonzalez" userId="S::jluis@procalculo.com::9bfb70d5-126d-4793-8f2c-effcd62a7b5e" providerId="AD" clId="Web-{3996BFBA-6524-3442-0090-9C322580542F}" dt="2024-10-15T15:38:14.750" v="53" actId="20577"/>
        <pc:sldMkLst>
          <pc:docMk/>
          <pc:sldMk cId="327181837" sldId="256"/>
        </pc:sldMkLst>
        <pc:spChg chg="mod">
          <ac:chgData name="Javier Andres Luis Gonzalez" userId="S::jluis@procalculo.com::9bfb70d5-126d-4793-8f2c-effcd62a7b5e" providerId="AD" clId="Web-{3996BFBA-6524-3442-0090-9C322580542F}" dt="2024-10-15T15:38:14.750" v="53" actId="20577"/>
          <ac:spMkLst>
            <pc:docMk/>
            <pc:sldMk cId="327181837" sldId="256"/>
            <ac:spMk id="4" creationId="{E58F4762-22EA-5CF3-03FB-F8CD12ED25D6}"/>
          </ac:spMkLst>
        </pc:spChg>
        <pc:spChg chg="add del mod">
          <ac:chgData name="Javier Andres Luis Gonzalez" userId="S::jluis@procalculo.com::9bfb70d5-126d-4793-8f2c-effcd62a7b5e" providerId="AD" clId="Web-{3996BFBA-6524-3442-0090-9C322580542F}" dt="2024-10-15T15:38:03.438" v="46" actId="20577"/>
          <ac:spMkLst>
            <pc:docMk/>
            <pc:sldMk cId="327181837" sldId="256"/>
            <ac:spMk id="5" creationId="{4180DB93-635F-E1C6-2B6C-5C4BD4583BD6}"/>
          </ac:spMkLst>
        </pc:spChg>
        <pc:picChg chg="add del mod">
          <ac:chgData name="Javier Andres Luis Gonzalez" userId="S::jluis@procalculo.com::9bfb70d5-126d-4793-8f2c-effcd62a7b5e" providerId="AD" clId="Web-{3996BFBA-6524-3442-0090-9C322580542F}" dt="2024-10-15T15:37:59.609" v="44"/>
          <ac:picMkLst>
            <pc:docMk/>
            <pc:sldMk cId="327181837" sldId="256"/>
            <ac:picMk id="2" creationId="{2E6D98B3-584C-D60D-63C3-83336BD9FB0F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5.291" v="25"/>
        <pc:sldMkLst>
          <pc:docMk/>
          <pc:sldMk cId="3466475016" sldId="257"/>
        </pc:sldMkLst>
      </pc:sldChg>
      <pc:sldChg chg="addSp delSp modSp ord">
        <pc:chgData name="Javier Andres Luis Gonzalez" userId="S::jluis@procalculo.com::9bfb70d5-126d-4793-8f2c-effcd62a7b5e" providerId="AD" clId="Web-{3996BFBA-6524-3442-0090-9C322580542F}" dt="2024-10-15T15:42:51.695" v="93"/>
        <pc:sldMkLst>
          <pc:docMk/>
          <pc:sldMk cId="2289807237" sldId="263"/>
        </pc:sldMkLst>
        <pc:spChg chg="del">
          <ac:chgData name="Javier Andres Luis Gonzalez" userId="S::jluis@procalculo.com::9bfb70d5-126d-4793-8f2c-effcd62a7b5e" providerId="AD" clId="Web-{3996BFBA-6524-3442-0090-9C322580542F}" dt="2024-10-15T15:39:48.737" v="68"/>
          <ac:spMkLst>
            <pc:docMk/>
            <pc:sldMk cId="2289807237" sldId="263"/>
            <ac:spMk id="5" creationId="{8CC933EF-584B-17F3-ECF2-C91BD22019C4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1.175" v="65"/>
          <ac:spMkLst>
            <pc:docMk/>
            <pc:sldMk cId="2289807237" sldId="263"/>
            <ac:spMk id="6" creationId="{98811D71-5350-BEF6-3FDB-38553F8F7829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3.690" v="66"/>
          <ac:spMkLst>
            <pc:docMk/>
            <pc:sldMk cId="2289807237" sldId="263"/>
            <ac:spMk id="7" creationId="{3A8E9504-7903-4ADA-A5BC-9E0615FB8488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36.346" v="64"/>
          <ac:spMkLst>
            <pc:docMk/>
            <pc:sldMk cId="2289807237" sldId="263"/>
            <ac:spMk id="8" creationId="{27F4CB93-1798-0E52-A703-ABF6CC7E9783}"/>
          </ac:spMkLst>
        </pc:spChg>
        <pc:spChg chg="add mod">
          <ac:chgData name="Javier Andres Luis Gonzalez" userId="S::jluis@procalculo.com::9bfb70d5-126d-4793-8f2c-effcd62a7b5e" providerId="AD" clId="Web-{3996BFBA-6524-3442-0090-9C322580542F}" dt="2024-10-15T15:40:07.816" v="72"/>
          <ac:spMkLst>
            <pc:docMk/>
            <pc:sldMk cId="2289807237" sldId="263"/>
            <ac:spMk id="9" creationId="{57DF910D-5ACB-6EA9-F235-B5BFB4A38862}"/>
          </ac:spMkLst>
        </pc:spChg>
        <pc:grpChg chg="del">
          <ac:chgData name="Javier Andres Luis Gonzalez" userId="S::jluis@procalculo.com::9bfb70d5-126d-4793-8f2c-effcd62a7b5e" providerId="AD" clId="Web-{3996BFBA-6524-3442-0090-9C322580542F}" dt="2024-10-15T15:39:46.425" v="67"/>
          <ac:grpSpMkLst>
            <pc:docMk/>
            <pc:sldMk cId="2289807237" sldId="263"/>
            <ac:grpSpMk id="2" creationId="{BB30EA91-8511-B2B4-1A3A-D452882DACDE}"/>
          </ac:grpSpMkLst>
        </pc:grpChg>
        <pc:picChg chg="add del mod">
          <ac:chgData name="Javier Andres Luis Gonzalez" userId="S::jluis@procalculo.com::9bfb70d5-126d-4793-8f2c-effcd62a7b5e" providerId="AD" clId="Web-{3996BFBA-6524-3442-0090-9C322580542F}" dt="2024-10-15T15:41:13.896" v="80"/>
          <ac:picMkLst>
            <pc:docMk/>
            <pc:sldMk cId="2289807237" sldId="263"/>
            <ac:picMk id="10" creationId="{B7785A3D-2865-063B-BCD7-354E1B1BC55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34.881" v="82"/>
          <ac:picMkLst>
            <pc:docMk/>
            <pc:sldMk cId="2289807237" sldId="263"/>
            <ac:picMk id="11" creationId="{355DA36B-24C9-7070-3173-3881DEF031B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57.069" v="85"/>
          <ac:picMkLst>
            <pc:docMk/>
            <pc:sldMk cId="2289807237" sldId="263"/>
            <ac:picMk id="12" creationId="{F9C7AE90-D828-1A4C-08B9-75B0FCA84816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25.695" v="87"/>
          <ac:picMkLst>
            <pc:docMk/>
            <pc:sldMk cId="2289807237" sldId="263"/>
            <ac:picMk id="13" creationId="{459550A9-1BB6-8555-D774-A4CC08FF5FCF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51.695" v="93"/>
          <ac:picMkLst>
            <pc:docMk/>
            <pc:sldMk cId="2289807237" sldId="263"/>
            <ac:picMk id="14" creationId="{0C63C006-74CA-EC17-3D64-0A560A8B5BA6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8.635" v="26"/>
        <pc:sldMkLst>
          <pc:docMk/>
          <pc:sldMk cId="2719185031" sldId="307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1.822" v="27"/>
        <pc:sldMkLst>
          <pc:docMk/>
          <pc:sldMk cId="1828355378" sldId="308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5.916" v="28"/>
        <pc:sldMkLst>
          <pc:docMk/>
          <pc:sldMk cId="2449501075" sldId="309"/>
        </pc:sldMkLst>
      </pc:sldChg>
      <pc:sldChg chg="delSp modSp">
        <pc:chgData name="Javier Andres Luis Gonzalez" userId="S::jluis@procalculo.com::9bfb70d5-126d-4793-8f2c-effcd62a7b5e" providerId="AD" clId="Web-{3996BFBA-6524-3442-0090-9C322580542F}" dt="2024-10-15T15:39:09.127" v="62"/>
        <pc:sldMkLst>
          <pc:docMk/>
          <pc:sldMk cId="1443941290" sldId="310"/>
        </pc:sldMkLst>
        <pc:spChg chg="del mod">
          <ac:chgData name="Javier Andres Luis Gonzalez" userId="S::jluis@procalculo.com::9bfb70d5-126d-4793-8f2c-effcd62a7b5e" providerId="AD" clId="Web-{3996BFBA-6524-3442-0090-9C322580542F}" dt="2024-10-15T15:39:09.127" v="62"/>
          <ac:spMkLst>
            <pc:docMk/>
            <pc:sldMk cId="1443941290" sldId="310"/>
            <ac:spMk id="2" creationId="{57DF910D-5ACB-6EA9-F235-B5BFB4A38862}"/>
          </ac:spMkLst>
        </pc:spChg>
      </pc:sldChg>
    </pc:docChg>
  </pc:docChgLst>
  <pc:docChgLst>
    <pc:chgData name="Javier Andres Luis Gonzalez" userId="9bfb70d5-126d-4793-8f2c-effcd62a7b5e" providerId="ADAL" clId="{4202A9C1-91BC-4FB5-857D-9169F9EC5AE9}"/>
    <pc:docChg chg="undo redo custSel addSld delSld modSld sldOrd">
      <pc:chgData name="Javier Andres Luis Gonzalez" userId="9bfb70d5-126d-4793-8f2c-effcd62a7b5e" providerId="ADAL" clId="{4202A9C1-91BC-4FB5-857D-9169F9EC5AE9}" dt="2024-11-06T15:25:21.353" v="1913" actId="2711"/>
      <pc:docMkLst>
        <pc:docMk/>
      </pc:docMkLst>
      <pc:sldChg chg="modSp mod">
        <pc:chgData name="Javier Andres Luis Gonzalez" userId="9bfb70d5-126d-4793-8f2c-effcd62a7b5e" providerId="ADAL" clId="{4202A9C1-91BC-4FB5-857D-9169F9EC5AE9}" dt="2024-11-06T15:13:42.812" v="1858" actId="1076"/>
        <pc:sldMkLst>
          <pc:docMk/>
          <pc:sldMk cId="327181837" sldId="256"/>
        </pc:sldMkLst>
        <pc:spChg chg="mod">
          <ac:chgData name="Javier Andres Luis Gonzalez" userId="9bfb70d5-126d-4793-8f2c-effcd62a7b5e" providerId="ADAL" clId="{4202A9C1-91BC-4FB5-857D-9169F9EC5AE9}" dt="2024-11-06T15:13:42.812" v="1858" actId="1076"/>
          <ac:spMkLst>
            <pc:docMk/>
            <pc:sldMk cId="327181837" sldId="256"/>
            <ac:spMk id="7" creationId="{8FD28187-ECF5-A907-924C-A87FF76DB167}"/>
          </ac:spMkLst>
        </pc:spChg>
      </pc:sldChg>
      <pc:sldChg chg="addSp delSp modSp mod">
        <pc:chgData name="Javier Andres Luis Gonzalez" userId="9bfb70d5-126d-4793-8f2c-effcd62a7b5e" providerId="ADAL" clId="{4202A9C1-91BC-4FB5-857D-9169F9EC5AE9}" dt="2024-11-06T02:14:16.282" v="1823" actId="1036"/>
        <pc:sldMkLst>
          <pc:docMk/>
          <pc:sldMk cId="2289807237" sldId="263"/>
        </pc:sldMkLst>
        <pc:spChg chg="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23" creationId="{D8BE967A-CFD3-5821-5137-42717C34AAB8}"/>
          </ac:spMkLst>
        </pc:spChg>
        <pc:spChg chg="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24" creationId="{F47625E3-2A11-F815-8D45-444BD43B4486}"/>
          </ac:spMkLst>
        </pc:spChg>
        <pc:spChg chg="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25" creationId="{0B6B5484-68F7-F517-07CD-07F84F18F5BE}"/>
          </ac:spMkLst>
        </pc:spChg>
        <pc:spChg chg="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26" creationId="{20EB6BEF-7EAB-D213-88A8-E9BBB4E8A4C4}"/>
          </ac:spMkLst>
        </pc:spChg>
        <pc:spChg chg="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27" creationId="{B05312EF-6729-F0A1-C278-FD2AB28DF2F3}"/>
          </ac:spMkLst>
        </pc:spChg>
        <pc:spChg chg="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28" creationId="{47ABE05A-F7AC-DDAC-6B83-BD8D3C4FCFDF}"/>
          </ac:spMkLst>
        </pc:spChg>
        <pc:spChg chg="del">
          <ac:chgData name="Javier Andres Luis Gonzalez" userId="9bfb70d5-126d-4793-8f2c-effcd62a7b5e" providerId="ADAL" clId="{4202A9C1-91BC-4FB5-857D-9169F9EC5AE9}" dt="2024-11-06T02:13:41.754" v="1753" actId="478"/>
          <ac:spMkLst>
            <pc:docMk/>
            <pc:sldMk cId="2289807237" sldId="263"/>
            <ac:spMk id="30" creationId="{470B8642-38C9-5A7F-9F2C-2EFD663E3BA9}"/>
          </ac:spMkLst>
        </pc:spChg>
        <pc:spChg chg="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31" creationId="{FE14092B-DD0D-0169-1188-6BB3A3847DE0}"/>
          </ac:spMkLst>
        </pc:spChg>
        <pc:spChg chg="add del 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32" creationId="{A9F7A1C3-2721-A4B3-B71A-CE46B7CE6C6E}"/>
          </ac:spMkLst>
        </pc:spChg>
        <pc:spChg chg="add del 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33" creationId="{233C644E-1BCF-F00D-C53D-2C6985717E37}"/>
          </ac:spMkLst>
        </pc:spChg>
        <pc:spChg chg="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34" creationId="{EA2C7D96-079D-DBCA-FB36-8266DCE3B430}"/>
          </ac:spMkLst>
        </pc:spChg>
        <pc:spChg chg="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35" creationId="{DAF6EAF5-7378-7A79-4448-D93468598284}"/>
          </ac:spMkLst>
        </pc:spChg>
        <pc:spChg chg="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36" creationId="{A48EDBDA-CB06-363C-7E83-9445BE35F753}"/>
          </ac:spMkLst>
        </pc:spChg>
        <pc:spChg chg="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40" creationId="{516BF795-6585-0C9A-C181-61189FA3AF55}"/>
          </ac:spMkLst>
        </pc:spChg>
        <pc:spChg chg="add del mod">
          <ac:chgData name="Javier Andres Luis Gonzalez" userId="9bfb70d5-126d-4793-8f2c-effcd62a7b5e" providerId="ADAL" clId="{4202A9C1-91BC-4FB5-857D-9169F9EC5AE9}" dt="2024-11-06T02:14:16.282" v="1823" actId="1036"/>
          <ac:spMkLst>
            <pc:docMk/>
            <pc:sldMk cId="2289807237" sldId="263"/>
            <ac:spMk id="41" creationId="{B676E71F-5764-F787-A983-B01CB525389A}"/>
          </ac:spMkLst>
        </pc:spChg>
        <pc:spChg chg="add del">
          <ac:chgData name="Javier Andres Luis Gonzalez" userId="9bfb70d5-126d-4793-8f2c-effcd62a7b5e" providerId="ADAL" clId="{4202A9C1-91BC-4FB5-857D-9169F9EC5AE9}" dt="2024-11-06T02:14:02.432" v="1786" actId="478"/>
          <ac:spMkLst>
            <pc:docMk/>
            <pc:sldMk cId="2289807237" sldId="263"/>
            <ac:spMk id="42" creationId="{38ED10DE-35A5-8F88-9011-D4509C482A04}"/>
          </ac:spMkLst>
        </pc:spChg>
      </pc:sldChg>
      <pc:sldChg chg="addSp delSp modSp mod">
        <pc:chgData name="Javier Andres Luis Gonzalez" userId="9bfb70d5-126d-4793-8f2c-effcd62a7b5e" providerId="ADAL" clId="{4202A9C1-91BC-4FB5-857D-9169F9EC5AE9}" dt="2024-11-06T15:20:00.359" v="1899" actId="1076"/>
        <pc:sldMkLst>
          <pc:docMk/>
          <pc:sldMk cId="3379730327" sldId="266"/>
        </pc:sldMkLst>
        <pc:spChg chg="add mod">
          <ac:chgData name="Javier Andres Luis Gonzalez" userId="9bfb70d5-126d-4793-8f2c-effcd62a7b5e" providerId="ADAL" clId="{4202A9C1-91BC-4FB5-857D-9169F9EC5AE9}" dt="2024-11-05T20:17:07.662" v="1235" actId="1076"/>
          <ac:spMkLst>
            <pc:docMk/>
            <pc:sldMk cId="3379730327" sldId="266"/>
            <ac:spMk id="7" creationId="{AC914438-0332-680D-DBE3-C1F4BE628A91}"/>
          </ac:spMkLst>
        </pc:spChg>
        <pc:spChg chg="add mod">
          <ac:chgData name="Javier Andres Luis Gonzalez" userId="9bfb70d5-126d-4793-8f2c-effcd62a7b5e" providerId="ADAL" clId="{4202A9C1-91BC-4FB5-857D-9169F9EC5AE9}" dt="2024-11-05T20:15:22.683" v="1197" actId="1076"/>
          <ac:spMkLst>
            <pc:docMk/>
            <pc:sldMk cId="3379730327" sldId="266"/>
            <ac:spMk id="9" creationId="{AD004A61-6316-B30A-EF47-D51F924C521B}"/>
          </ac:spMkLst>
        </pc:spChg>
        <pc:spChg chg="mod">
          <ac:chgData name="Javier Andres Luis Gonzalez" userId="9bfb70d5-126d-4793-8f2c-effcd62a7b5e" providerId="ADAL" clId="{4202A9C1-91BC-4FB5-857D-9169F9EC5AE9}" dt="2024-11-06T15:20:00.359" v="1899" actId="1076"/>
          <ac:spMkLst>
            <pc:docMk/>
            <pc:sldMk cId="3379730327" sldId="266"/>
            <ac:spMk id="26" creationId="{118F6637-4CC5-2A01-FA35-66D879194BAB}"/>
          </ac:spMkLst>
        </pc:spChg>
        <pc:picChg chg="add del">
          <ac:chgData name="Javier Andres Luis Gonzalez" userId="9bfb70d5-126d-4793-8f2c-effcd62a7b5e" providerId="ADAL" clId="{4202A9C1-91BC-4FB5-857D-9169F9EC5AE9}" dt="2024-11-05T20:08:49.068" v="1171" actId="478"/>
          <ac:picMkLst>
            <pc:docMk/>
            <pc:sldMk cId="3379730327" sldId="266"/>
            <ac:picMk id="3" creationId="{AD536911-058E-7C40-AECB-70B9C53B5243}"/>
          </ac:picMkLst>
        </pc:picChg>
        <pc:picChg chg="add del mod">
          <ac:chgData name="Javier Andres Luis Gonzalez" userId="9bfb70d5-126d-4793-8f2c-effcd62a7b5e" providerId="ADAL" clId="{4202A9C1-91BC-4FB5-857D-9169F9EC5AE9}" dt="2024-11-05T20:09:10.436" v="1177" actId="21"/>
          <ac:picMkLst>
            <pc:docMk/>
            <pc:sldMk cId="3379730327" sldId="266"/>
            <ac:picMk id="5" creationId="{1B9D9BFC-37E8-6DB9-0125-E0E8383DA1C1}"/>
          </ac:picMkLst>
        </pc:picChg>
      </pc:sldChg>
      <pc:sldChg chg="addSp modSp mod modClrScheme chgLayout">
        <pc:chgData name="Javier Andres Luis Gonzalez" userId="9bfb70d5-126d-4793-8f2c-effcd62a7b5e" providerId="ADAL" clId="{4202A9C1-91BC-4FB5-857D-9169F9EC5AE9}" dt="2024-11-06T15:15:19.831" v="1860" actId="1076"/>
        <pc:sldMkLst>
          <pc:docMk/>
          <pc:sldMk cId="1366992150" sldId="274"/>
        </pc:sldMkLst>
        <pc:spChg chg="add mod">
          <ac:chgData name="Javier Andres Luis Gonzalez" userId="9bfb70d5-126d-4793-8f2c-effcd62a7b5e" providerId="ADAL" clId="{4202A9C1-91BC-4FB5-857D-9169F9EC5AE9}" dt="2024-11-05T20:08:24.481" v="1169" actId="1076"/>
          <ac:spMkLst>
            <pc:docMk/>
            <pc:sldMk cId="1366992150" sldId="274"/>
            <ac:spMk id="3" creationId="{D82D7A3D-E928-D130-921D-AA3600A94CD1}"/>
          </ac:spMkLst>
        </pc:spChg>
        <pc:spChg chg="mod">
          <ac:chgData name="Javier Andres Luis Gonzalez" userId="9bfb70d5-126d-4793-8f2c-effcd62a7b5e" providerId="ADAL" clId="{4202A9C1-91BC-4FB5-857D-9169F9EC5AE9}" dt="2024-11-06T15:15:19.831" v="1860" actId="1076"/>
          <ac:spMkLst>
            <pc:docMk/>
            <pc:sldMk cId="1366992150" sldId="274"/>
            <ac:spMk id="114" creationId="{96D61A46-7E81-3A25-B267-5ED73E729944}"/>
          </ac:spMkLst>
        </pc:spChg>
      </pc:sldChg>
      <pc:sldChg chg="del">
        <pc:chgData name="Javier Andres Luis Gonzalez" userId="9bfb70d5-126d-4793-8f2c-effcd62a7b5e" providerId="ADAL" clId="{4202A9C1-91BC-4FB5-857D-9169F9EC5AE9}" dt="2024-11-06T00:21:22.318" v="1645" actId="47"/>
        <pc:sldMkLst>
          <pc:docMk/>
          <pc:sldMk cId="2811146754" sldId="278"/>
        </pc:sldMkLst>
      </pc:sldChg>
      <pc:sldChg chg="addSp modSp mod">
        <pc:chgData name="Javier Andres Luis Gonzalez" userId="9bfb70d5-126d-4793-8f2c-effcd62a7b5e" providerId="ADAL" clId="{4202A9C1-91BC-4FB5-857D-9169F9EC5AE9}" dt="2024-11-05T20:09:20.112" v="1179" actId="1076"/>
        <pc:sldMkLst>
          <pc:docMk/>
          <pc:sldMk cId="1582048243" sldId="279"/>
        </pc:sldMkLst>
        <pc:picChg chg="add mod">
          <ac:chgData name="Javier Andres Luis Gonzalez" userId="9bfb70d5-126d-4793-8f2c-effcd62a7b5e" providerId="ADAL" clId="{4202A9C1-91BC-4FB5-857D-9169F9EC5AE9}" dt="2024-11-05T20:09:20.112" v="1179" actId="1076"/>
          <ac:picMkLst>
            <pc:docMk/>
            <pc:sldMk cId="1582048243" sldId="279"/>
            <ac:picMk id="5" creationId="{1B9D9BFC-37E8-6DB9-0125-E0E8383DA1C1}"/>
          </ac:picMkLst>
        </pc:picChg>
      </pc:sldChg>
      <pc:sldChg chg="del">
        <pc:chgData name="Javier Andres Luis Gonzalez" userId="9bfb70d5-126d-4793-8f2c-effcd62a7b5e" providerId="ADAL" clId="{4202A9C1-91BC-4FB5-857D-9169F9EC5AE9}" dt="2024-11-06T00:21:17.129" v="1644" actId="47"/>
        <pc:sldMkLst>
          <pc:docMk/>
          <pc:sldMk cId="2229747579" sldId="280"/>
        </pc:sldMkLst>
      </pc:sldChg>
      <pc:sldChg chg="del">
        <pc:chgData name="Javier Andres Luis Gonzalez" userId="9bfb70d5-126d-4793-8f2c-effcd62a7b5e" providerId="ADAL" clId="{4202A9C1-91BC-4FB5-857D-9169F9EC5AE9}" dt="2024-11-06T00:21:07.006" v="1642" actId="47"/>
        <pc:sldMkLst>
          <pc:docMk/>
          <pc:sldMk cId="2085977587" sldId="281"/>
        </pc:sldMkLst>
      </pc:sldChg>
      <pc:sldChg chg="addSp delSp modSp del mod modClrScheme chgLayout">
        <pc:chgData name="Javier Andres Luis Gonzalez" userId="9bfb70d5-126d-4793-8f2c-effcd62a7b5e" providerId="ADAL" clId="{4202A9C1-91BC-4FB5-857D-9169F9EC5AE9}" dt="2024-11-06T15:21:56.421" v="1907" actId="47"/>
        <pc:sldMkLst>
          <pc:docMk/>
          <pc:sldMk cId="351583167" sldId="307"/>
        </pc:sldMkLst>
        <pc:spChg chg="add del mod">
          <ac:chgData name="Javier Andres Luis Gonzalez" userId="9bfb70d5-126d-4793-8f2c-effcd62a7b5e" providerId="ADAL" clId="{4202A9C1-91BC-4FB5-857D-9169F9EC5AE9}" dt="2024-11-06T00:25:45.393" v="1653"/>
          <ac:spMkLst>
            <pc:docMk/>
            <pc:sldMk cId="351583167" sldId="307"/>
            <ac:spMk id="2" creationId="{326B3C22-5394-684E-2F1F-642C85E1542E}"/>
          </ac:spMkLst>
        </pc:spChg>
        <pc:spChg chg="mod">
          <ac:chgData name="Javier Andres Luis Gonzalez" userId="9bfb70d5-126d-4793-8f2c-effcd62a7b5e" providerId="ADAL" clId="{4202A9C1-91BC-4FB5-857D-9169F9EC5AE9}" dt="2024-11-06T00:27:37.316" v="1661"/>
          <ac:spMkLst>
            <pc:docMk/>
            <pc:sldMk cId="351583167" sldId="307"/>
            <ac:spMk id="8" creationId="{8478F19A-E5D6-CF9D-3005-3804065E8EB8}"/>
          </ac:spMkLst>
        </pc:spChg>
        <pc:spChg chg="del mod">
          <ac:chgData name="Javier Andres Luis Gonzalez" userId="9bfb70d5-126d-4793-8f2c-effcd62a7b5e" providerId="ADAL" clId="{4202A9C1-91BC-4FB5-857D-9169F9EC5AE9}" dt="2024-11-06T15:21:51.363" v="1906"/>
          <ac:spMkLst>
            <pc:docMk/>
            <pc:sldMk cId="351583167" sldId="307"/>
            <ac:spMk id="10" creationId="{C7D18532-6BE8-D456-4120-CB8637B2EF83}"/>
          </ac:spMkLst>
        </pc:spChg>
        <pc:spChg chg="del">
          <ac:chgData name="Javier Andres Luis Gonzalez" userId="9bfb70d5-126d-4793-8f2c-effcd62a7b5e" providerId="ADAL" clId="{4202A9C1-91BC-4FB5-857D-9169F9EC5AE9}" dt="2024-11-06T00:25:22.777" v="1646" actId="478"/>
          <ac:spMkLst>
            <pc:docMk/>
            <pc:sldMk cId="351583167" sldId="307"/>
            <ac:spMk id="11" creationId="{A7F2982D-D59A-F51A-51EA-AA53A07FACAE}"/>
          </ac:spMkLst>
        </pc:spChg>
        <pc:spChg chg="del">
          <ac:chgData name="Javier Andres Luis Gonzalez" userId="9bfb70d5-126d-4793-8f2c-effcd62a7b5e" providerId="ADAL" clId="{4202A9C1-91BC-4FB5-857D-9169F9EC5AE9}" dt="2024-11-06T00:25:22.777" v="1646" actId="478"/>
          <ac:spMkLst>
            <pc:docMk/>
            <pc:sldMk cId="351583167" sldId="307"/>
            <ac:spMk id="13" creationId="{1A105248-28D9-5333-9C29-5FCBB366D0D4}"/>
          </ac:spMkLst>
        </pc:spChg>
        <pc:spChg chg="del">
          <ac:chgData name="Javier Andres Luis Gonzalez" userId="9bfb70d5-126d-4793-8f2c-effcd62a7b5e" providerId="ADAL" clId="{4202A9C1-91BC-4FB5-857D-9169F9EC5AE9}" dt="2024-11-06T00:25:22.777" v="1646" actId="478"/>
          <ac:spMkLst>
            <pc:docMk/>
            <pc:sldMk cId="351583167" sldId="307"/>
            <ac:spMk id="14" creationId="{B18E1070-C3AD-E41F-5844-9E664540EAB9}"/>
          </ac:spMkLst>
        </pc:spChg>
      </pc:sldChg>
      <pc:sldChg chg="del">
        <pc:chgData name="Javier Andres Luis Gonzalez" userId="9bfb70d5-126d-4793-8f2c-effcd62a7b5e" providerId="ADAL" clId="{4202A9C1-91BC-4FB5-857D-9169F9EC5AE9}" dt="2024-11-06T00:21:22.318" v="1645" actId="47"/>
        <pc:sldMkLst>
          <pc:docMk/>
          <pc:sldMk cId="2248469829" sldId="308"/>
        </pc:sldMkLst>
      </pc:sldChg>
      <pc:sldChg chg="del">
        <pc:chgData name="Javier Andres Luis Gonzalez" userId="9bfb70d5-126d-4793-8f2c-effcd62a7b5e" providerId="ADAL" clId="{4202A9C1-91BC-4FB5-857D-9169F9EC5AE9}" dt="2024-11-06T00:21:07.006" v="1642" actId="47"/>
        <pc:sldMkLst>
          <pc:docMk/>
          <pc:sldMk cId="3247682610" sldId="311"/>
        </pc:sldMkLst>
      </pc:sldChg>
      <pc:sldChg chg="del">
        <pc:chgData name="Javier Andres Luis Gonzalez" userId="9bfb70d5-126d-4793-8f2c-effcd62a7b5e" providerId="ADAL" clId="{4202A9C1-91BC-4FB5-857D-9169F9EC5AE9}" dt="2024-11-06T00:21:12.427" v="1643" actId="47"/>
        <pc:sldMkLst>
          <pc:docMk/>
          <pc:sldMk cId="3379197536" sldId="312"/>
        </pc:sldMkLst>
      </pc:sldChg>
      <pc:sldChg chg="del">
        <pc:chgData name="Javier Andres Luis Gonzalez" userId="9bfb70d5-126d-4793-8f2c-effcd62a7b5e" providerId="ADAL" clId="{4202A9C1-91BC-4FB5-857D-9169F9EC5AE9}" dt="2024-11-06T00:21:07.006" v="1642" actId="47"/>
        <pc:sldMkLst>
          <pc:docMk/>
          <pc:sldMk cId="22140848" sldId="314"/>
        </pc:sldMkLst>
      </pc:sldChg>
      <pc:sldChg chg="del">
        <pc:chgData name="Javier Andres Luis Gonzalez" userId="9bfb70d5-126d-4793-8f2c-effcd62a7b5e" providerId="ADAL" clId="{4202A9C1-91BC-4FB5-857D-9169F9EC5AE9}" dt="2024-11-06T00:21:12.427" v="1643" actId="47"/>
        <pc:sldMkLst>
          <pc:docMk/>
          <pc:sldMk cId="522508811" sldId="315"/>
        </pc:sldMkLst>
      </pc:sldChg>
      <pc:sldChg chg="del">
        <pc:chgData name="Javier Andres Luis Gonzalez" userId="9bfb70d5-126d-4793-8f2c-effcd62a7b5e" providerId="ADAL" clId="{4202A9C1-91BC-4FB5-857D-9169F9EC5AE9}" dt="2024-11-06T00:21:12.427" v="1643" actId="47"/>
        <pc:sldMkLst>
          <pc:docMk/>
          <pc:sldMk cId="3754107916" sldId="316"/>
        </pc:sldMkLst>
      </pc:sldChg>
      <pc:sldChg chg="del">
        <pc:chgData name="Javier Andres Luis Gonzalez" userId="9bfb70d5-126d-4793-8f2c-effcd62a7b5e" providerId="ADAL" clId="{4202A9C1-91BC-4FB5-857D-9169F9EC5AE9}" dt="2024-11-06T00:21:12.427" v="1643" actId="47"/>
        <pc:sldMkLst>
          <pc:docMk/>
          <pc:sldMk cId="1008714003" sldId="317"/>
        </pc:sldMkLst>
      </pc:sldChg>
      <pc:sldChg chg="addSp delSp modSp add mod modClrScheme chgLayout">
        <pc:chgData name="Javier Andres Luis Gonzalez" userId="9bfb70d5-126d-4793-8f2c-effcd62a7b5e" providerId="ADAL" clId="{4202A9C1-91BC-4FB5-857D-9169F9EC5AE9}" dt="2024-11-06T15:18:05.825" v="1890" actId="207"/>
        <pc:sldMkLst>
          <pc:docMk/>
          <pc:sldMk cId="3601848243" sldId="318"/>
        </pc:sldMkLst>
        <pc:spChg chg="add mod">
          <ac:chgData name="Javier Andres Luis Gonzalez" userId="9bfb70d5-126d-4793-8f2c-effcd62a7b5e" providerId="ADAL" clId="{4202A9C1-91BC-4FB5-857D-9169F9EC5AE9}" dt="2024-11-06T15:18:05.825" v="1890" actId="207"/>
          <ac:spMkLst>
            <pc:docMk/>
            <pc:sldMk cId="3601848243" sldId="318"/>
            <ac:spMk id="2" creationId="{6842DE9D-24D7-99BE-22FA-5D2FFD1A55B9}"/>
          </ac:spMkLst>
        </pc:spChg>
        <pc:spChg chg="del">
          <ac:chgData name="Javier Andres Luis Gonzalez" userId="9bfb70d5-126d-4793-8f2c-effcd62a7b5e" providerId="ADAL" clId="{4202A9C1-91BC-4FB5-857D-9169F9EC5AE9}" dt="2024-11-05T18:18:25.116" v="22" actId="478"/>
          <ac:spMkLst>
            <pc:docMk/>
            <pc:sldMk cId="3601848243" sldId="318"/>
            <ac:spMk id="3" creationId="{47549C9D-F126-ED5B-0DBE-44032B6C9A91}"/>
          </ac:spMkLst>
        </pc:spChg>
        <pc:spChg chg="add mod">
          <ac:chgData name="Javier Andres Luis Gonzalez" userId="9bfb70d5-126d-4793-8f2c-effcd62a7b5e" providerId="ADAL" clId="{4202A9C1-91BC-4FB5-857D-9169F9EC5AE9}" dt="2024-11-06T15:17:45.989" v="1884" actId="1076"/>
          <ac:spMkLst>
            <pc:docMk/>
            <pc:sldMk cId="3601848243" sldId="318"/>
            <ac:spMk id="5" creationId="{7698A363-A9E5-BDB1-E3FC-FADB607377D0}"/>
          </ac:spMkLst>
        </pc:spChg>
        <pc:spChg chg="mod">
          <ac:chgData name="Javier Andres Luis Gonzalez" userId="9bfb70d5-126d-4793-8f2c-effcd62a7b5e" providerId="ADAL" clId="{4202A9C1-91BC-4FB5-857D-9169F9EC5AE9}" dt="2024-11-06T15:17:45.989" v="1884" actId="1076"/>
          <ac:spMkLst>
            <pc:docMk/>
            <pc:sldMk cId="3601848243" sldId="318"/>
            <ac:spMk id="114" creationId="{FC487086-39F8-6349-4F92-F0F6024C95F8}"/>
          </ac:spMkLst>
        </pc:spChg>
        <pc:picChg chg="add mod">
          <ac:chgData name="Javier Andres Luis Gonzalez" userId="9bfb70d5-126d-4793-8f2c-effcd62a7b5e" providerId="ADAL" clId="{4202A9C1-91BC-4FB5-857D-9169F9EC5AE9}" dt="2024-11-06T15:17:51.087" v="1885" actId="1076"/>
          <ac:picMkLst>
            <pc:docMk/>
            <pc:sldMk cId="3601848243" sldId="318"/>
            <ac:picMk id="7" creationId="{9DDCFB50-CBFD-CFD5-15F1-476A8C428A22}"/>
          </ac:picMkLst>
        </pc:picChg>
      </pc:sldChg>
      <pc:sldChg chg="add del">
        <pc:chgData name="Javier Andres Luis Gonzalez" userId="9bfb70d5-126d-4793-8f2c-effcd62a7b5e" providerId="ADAL" clId="{4202A9C1-91BC-4FB5-857D-9169F9EC5AE9}" dt="2024-11-05T18:18:00.973" v="18"/>
        <pc:sldMkLst>
          <pc:docMk/>
          <pc:sldMk cId="750574667" sldId="319"/>
        </pc:sldMkLst>
      </pc:sldChg>
      <pc:sldChg chg="addSp delSp modSp add mod modClrScheme chgLayout">
        <pc:chgData name="Javier Andres Luis Gonzalez" userId="9bfb70d5-126d-4793-8f2c-effcd62a7b5e" providerId="ADAL" clId="{4202A9C1-91BC-4FB5-857D-9169F9EC5AE9}" dt="2024-11-06T15:18:31.699" v="1892" actId="14100"/>
        <pc:sldMkLst>
          <pc:docMk/>
          <pc:sldMk cId="780694771" sldId="319"/>
        </pc:sldMkLst>
        <pc:spChg chg="mod">
          <ac:chgData name="Javier Andres Luis Gonzalez" userId="9bfb70d5-126d-4793-8f2c-effcd62a7b5e" providerId="ADAL" clId="{4202A9C1-91BC-4FB5-857D-9169F9EC5AE9}" dt="2024-11-05T19:26:31.058" v="382" actId="6549"/>
          <ac:spMkLst>
            <pc:docMk/>
            <pc:sldMk cId="780694771" sldId="319"/>
            <ac:spMk id="2" creationId="{8EB38458-E9D6-0431-06F7-6944A62EE5A1}"/>
          </ac:spMkLst>
        </pc:spChg>
        <pc:spChg chg="mod">
          <ac:chgData name="Javier Andres Luis Gonzalez" userId="9bfb70d5-126d-4793-8f2c-effcd62a7b5e" providerId="ADAL" clId="{4202A9C1-91BC-4FB5-857D-9169F9EC5AE9}" dt="2024-11-06T15:18:31.699" v="1892" actId="14100"/>
          <ac:spMkLst>
            <pc:docMk/>
            <pc:sldMk cId="780694771" sldId="319"/>
            <ac:spMk id="5" creationId="{B1B6C2F4-00C8-4555-5593-D69CD5A14F40}"/>
          </ac:spMkLst>
        </pc:spChg>
        <pc:spChg chg="add del mod">
          <ac:chgData name="Javier Andres Luis Gonzalez" userId="9bfb70d5-126d-4793-8f2c-effcd62a7b5e" providerId="ADAL" clId="{4202A9C1-91BC-4FB5-857D-9169F9EC5AE9}" dt="2024-11-05T19:26:35.176" v="384"/>
          <ac:spMkLst>
            <pc:docMk/>
            <pc:sldMk cId="780694771" sldId="319"/>
            <ac:spMk id="6" creationId="{0506CB2E-7521-C620-C7C9-3F74D5BB4317}"/>
          </ac:spMkLst>
        </pc:spChg>
        <pc:picChg chg="add mod">
          <ac:chgData name="Javier Andres Luis Gonzalez" userId="9bfb70d5-126d-4793-8f2c-effcd62a7b5e" providerId="ADAL" clId="{4202A9C1-91BC-4FB5-857D-9169F9EC5AE9}" dt="2024-11-05T19:26:37.639" v="385" actId="1076"/>
          <ac:picMkLst>
            <pc:docMk/>
            <pc:sldMk cId="780694771" sldId="319"/>
            <ac:picMk id="4" creationId="{7E69D941-C19C-AE3A-A33F-722A50642F01}"/>
          </ac:picMkLst>
        </pc:picChg>
      </pc:sldChg>
      <pc:sldChg chg="addSp delSp modSp add mod ord">
        <pc:chgData name="Javier Andres Luis Gonzalez" userId="9bfb70d5-126d-4793-8f2c-effcd62a7b5e" providerId="ADAL" clId="{4202A9C1-91BC-4FB5-857D-9169F9EC5AE9}" dt="2024-11-06T02:43:52.229" v="1836" actId="2711"/>
        <pc:sldMkLst>
          <pc:docMk/>
          <pc:sldMk cId="1248503524" sldId="320"/>
        </pc:sldMkLst>
        <pc:spChg chg="mod">
          <ac:chgData name="Javier Andres Luis Gonzalez" userId="9bfb70d5-126d-4793-8f2c-effcd62a7b5e" providerId="ADAL" clId="{4202A9C1-91BC-4FB5-857D-9169F9EC5AE9}" dt="2024-11-05T19:55:06.218" v="929" actId="14100"/>
          <ac:spMkLst>
            <pc:docMk/>
            <pc:sldMk cId="1248503524" sldId="320"/>
            <ac:spMk id="2" creationId="{741AB3FC-0D8F-25AE-959D-3B820D739A5F}"/>
          </ac:spMkLst>
        </pc:spChg>
        <pc:spChg chg="mod">
          <ac:chgData name="Javier Andres Luis Gonzalez" userId="9bfb70d5-126d-4793-8f2c-effcd62a7b5e" providerId="ADAL" clId="{4202A9C1-91BC-4FB5-857D-9169F9EC5AE9}" dt="2024-11-06T02:43:52.229" v="1836" actId="2711"/>
          <ac:spMkLst>
            <pc:docMk/>
            <pc:sldMk cId="1248503524" sldId="320"/>
            <ac:spMk id="5" creationId="{D21430C8-26FF-F4A0-EDF7-8A741FE33CE8}"/>
          </ac:spMkLst>
        </pc:spChg>
        <pc:spChg chg="add del mod">
          <ac:chgData name="Javier Andres Luis Gonzalez" userId="9bfb70d5-126d-4793-8f2c-effcd62a7b5e" providerId="ADAL" clId="{4202A9C1-91BC-4FB5-857D-9169F9EC5AE9}" dt="2024-11-05T19:54:42.521" v="888"/>
          <ac:spMkLst>
            <pc:docMk/>
            <pc:sldMk cId="1248503524" sldId="320"/>
            <ac:spMk id="6" creationId="{FF2D6D04-AB4E-4183-A2EC-F979610E7752}"/>
          </ac:spMkLst>
        </pc:spChg>
        <pc:picChg chg="add mod">
          <ac:chgData name="Javier Andres Luis Gonzalez" userId="9bfb70d5-126d-4793-8f2c-effcd62a7b5e" providerId="ADAL" clId="{4202A9C1-91BC-4FB5-857D-9169F9EC5AE9}" dt="2024-11-05T19:55:32.610" v="935" actId="14100"/>
          <ac:picMkLst>
            <pc:docMk/>
            <pc:sldMk cId="1248503524" sldId="320"/>
            <ac:picMk id="4" creationId="{9467FABA-C1BA-9DB6-8F10-DEE7FF519E2B}"/>
          </ac:picMkLst>
        </pc:picChg>
      </pc:sldChg>
      <pc:sldChg chg="addSp delSp modSp add mod modClrScheme chgLayout">
        <pc:chgData name="Javier Andres Luis Gonzalez" userId="9bfb70d5-126d-4793-8f2c-effcd62a7b5e" providerId="ADAL" clId="{4202A9C1-91BC-4FB5-857D-9169F9EC5AE9}" dt="2024-11-06T02:42:57.960" v="1826" actId="2711"/>
        <pc:sldMkLst>
          <pc:docMk/>
          <pc:sldMk cId="3513678915" sldId="321"/>
        </pc:sldMkLst>
        <pc:spChg chg="del mod">
          <ac:chgData name="Javier Andres Luis Gonzalez" userId="9bfb70d5-126d-4793-8f2c-effcd62a7b5e" providerId="ADAL" clId="{4202A9C1-91BC-4FB5-857D-9169F9EC5AE9}" dt="2024-11-05T19:30:26.614" v="409" actId="478"/>
          <ac:spMkLst>
            <pc:docMk/>
            <pc:sldMk cId="3513678915" sldId="321"/>
            <ac:spMk id="2" creationId="{91200943-BB7F-3B08-CF79-5F19F64D6FAF}"/>
          </ac:spMkLst>
        </pc:spChg>
        <pc:spChg chg="mod">
          <ac:chgData name="Javier Andres Luis Gonzalez" userId="9bfb70d5-126d-4793-8f2c-effcd62a7b5e" providerId="ADAL" clId="{4202A9C1-91BC-4FB5-857D-9169F9EC5AE9}" dt="2024-11-06T02:42:57.960" v="1826" actId="2711"/>
          <ac:spMkLst>
            <pc:docMk/>
            <pc:sldMk cId="3513678915" sldId="321"/>
            <ac:spMk id="5" creationId="{D0FD63D0-0DFC-7B59-0B2C-F5E667F44905}"/>
          </ac:spMkLst>
        </pc:spChg>
        <pc:spChg chg="add del mod">
          <ac:chgData name="Javier Andres Luis Gonzalez" userId="9bfb70d5-126d-4793-8f2c-effcd62a7b5e" providerId="ADAL" clId="{4202A9C1-91BC-4FB5-857D-9169F9EC5AE9}" dt="2024-11-05T19:29:01.842" v="396" actId="22"/>
          <ac:spMkLst>
            <pc:docMk/>
            <pc:sldMk cId="3513678915" sldId="321"/>
            <ac:spMk id="7" creationId="{D6E706D2-CA5F-5F67-8695-4EAD959A4411}"/>
          </ac:spMkLst>
        </pc:spChg>
        <pc:spChg chg="add mod">
          <ac:chgData name="Javier Andres Luis Gonzalez" userId="9bfb70d5-126d-4793-8f2c-effcd62a7b5e" providerId="ADAL" clId="{4202A9C1-91BC-4FB5-857D-9169F9EC5AE9}" dt="2024-11-05T19:36:06.980" v="555" actId="1035"/>
          <ac:spMkLst>
            <pc:docMk/>
            <pc:sldMk cId="3513678915" sldId="321"/>
            <ac:spMk id="9" creationId="{1A3AADAE-4312-2F75-EED1-4F3DD1CF8B62}"/>
          </ac:spMkLst>
        </pc:spChg>
        <pc:spChg chg="add mod">
          <ac:chgData name="Javier Andres Luis Gonzalez" userId="9bfb70d5-126d-4793-8f2c-effcd62a7b5e" providerId="ADAL" clId="{4202A9C1-91BC-4FB5-857D-9169F9EC5AE9}" dt="2024-11-05T19:36:06.980" v="555" actId="1035"/>
          <ac:spMkLst>
            <pc:docMk/>
            <pc:sldMk cId="3513678915" sldId="321"/>
            <ac:spMk id="11" creationId="{AF64AB7C-0DC4-B65D-8F95-DEB47A2450B2}"/>
          </ac:spMkLst>
        </pc:spChg>
        <pc:spChg chg="mod">
          <ac:chgData name="Javier Andres Luis Gonzalez" userId="9bfb70d5-126d-4793-8f2c-effcd62a7b5e" providerId="ADAL" clId="{4202A9C1-91BC-4FB5-857D-9169F9EC5AE9}" dt="2024-11-05T19:36:06.980" v="555" actId="1035"/>
          <ac:spMkLst>
            <pc:docMk/>
            <pc:sldMk cId="3513678915" sldId="321"/>
            <ac:spMk id="114" creationId="{148E5047-350B-76FD-A55D-90B7F6BA9A48}"/>
          </ac:spMkLst>
        </pc:spChg>
        <pc:picChg chg="add mod">
          <ac:chgData name="Javier Andres Luis Gonzalez" userId="9bfb70d5-126d-4793-8f2c-effcd62a7b5e" providerId="ADAL" clId="{4202A9C1-91BC-4FB5-857D-9169F9EC5AE9}" dt="2024-11-05T19:35:44.532" v="544" actId="1076"/>
          <ac:picMkLst>
            <pc:docMk/>
            <pc:sldMk cId="3513678915" sldId="321"/>
            <ac:picMk id="4" creationId="{1A3682F3-A6DB-E11D-65A7-B72B8A4DDC02}"/>
          </ac:picMkLst>
        </pc:picChg>
      </pc:sldChg>
      <pc:sldChg chg="addSp delSp modSp add mod modClrScheme chgLayout">
        <pc:chgData name="Javier Andres Luis Gonzalez" userId="9bfb70d5-126d-4793-8f2c-effcd62a7b5e" providerId="ADAL" clId="{4202A9C1-91BC-4FB5-857D-9169F9EC5AE9}" dt="2024-11-06T02:43:07.814" v="1828" actId="14100"/>
        <pc:sldMkLst>
          <pc:docMk/>
          <pc:sldMk cId="3461786636" sldId="322"/>
        </pc:sldMkLst>
        <pc:spChg chg="del mod">
          <ac:chgData name="Javier Andres Luis Gonzalez" userId="9bfb70d5-126d-4793-8f2c-effcd62a7b5e" providerId="ADAL" clId="{4202A9C1-91BC-4FB5-857D-9169F9EC5AE9}" dt="2024-11-05T19:38:02.168" v="559" actId="478"/>
          <ac:spMkLst>
            <pc:docMk/>
            <pc:sldMk cId="3461786636" sldId="322"/>
            <ac:spMk id="2" creationId="{DD320912-61A3-8373-BE0C-989842FC4799}"/>
          </ac:spMkLst>
        </pc:spChg>
        <pc:spChg chg="mod">
          <ac:chgData name="Javier Andres Luis Gonzalez" userId="9bfb70d5-126d-4793-8f2c-effcd62a7b5e" providerId="ADAL" clId="{4202A9C1-91BC-4FB5-857D-9169F9EC5AE9}" dt="2024-11-06T02:43:07.814" v="1828" actId="14100"/>
          <ac:spMkLst>
            <pc:docMk/>
            <pc:sldMk cId="3461786636" sldId="322"/>
            <ac:spMk id="5" creationId="{E6B8CC67-D9B5-D8F4-5681-67727FA8AE67}"/>
          </ac:spMkLst>
        </pc:spChg>
        <pc:spChg chg="add mod">
          <ac:chgData name="Javier Andres Luis Gonzalez" userId="9bfb70d5-126d-4793-8f2c-effcd62a7b5e" providerId="ADAL" clId="{4202A9C1-91BC-4FB5-857D-9169F9EC5AE9}" dt="2024-11-05T19:38:27.932" v="598" actId="6549"/>
          <ac:spMkLst>
            <pc:docMk/>
            <pc:sldMk cId="3461786636" sldId="322"/>
            <ac:spMk id="6" creationId="{5B3556BF-F465-7656-66D0-D3DE0B2558D7}"/>
          </ac:spMkLst>
        </pc:spChg>
        <pc:picChg chg="add mod">
          <ac:chgData name="Javier Andres Luis Gonzalez" userId="9bfb70d5-126d-4793-8f2c-effcd62a7b5e" providerId="ADAL" clId="{4202A9C1-91BC-4FB5-857D-9169F9EC5AE9}" dt="2024-11-05T19:38:12.067" v="562" actId="1076"/>
          <ac:picMkLst>
            <pc:docMk/>
            <pc:sldMk cId="3461786636" sldId="322"/>
            <ac:picMk id="4" creationId="{01B50E63-D0DC-DF37-EEBF-533598678EC5}"/>
          </ac:picMkLst>
        </pc:picChg>
      </pc:sldChg>
      <pc:sldChg chg="addSp delSp modSp add mod modClrScheme chgLayout">
        <pc:chgData name="Javier Andres Luis Gonzalez" userId="9bfb70d5-126d-4793-8f2c-effcd62a7b5e" providerId="ADAL" clId="{4202A9C1-91BC-4FB5-857D-9169F9EC5AE9}" dt="2024-11-06T02:43:13.004" v="1829" actId="2711"/>
        <pc:sldMkLst>
          <pc:docMk/>
          <pc:sldMk cId="2972218212" sldId="323"/>
        </pc:sldMkLst>
        <pc:spChg chg="mod">
          <ac:chgData name="Javier Andres Luis Gonzalez" userId="9bfb70d5-126d-4793-8f2c-effcd62a7b5e" providerId="ADAL" clId="{4202A9C1-91BC-4FB5-857D-9169F9EC5AE9}" dt="2024-11-05T19:40:17.240" v="615" actId="20577"/>
          <ac:spMkLst>
            <pc:docMk/>
            <pc:sldMk cId="2972218212" sldId="323"/>
            <ac:spMk id="2" creationId="{633CE8CC-A8D0-D802-3179-5CB1A84955C5}"/>
          </ac:spMkLst>
        </pc:spChg>
        <pc:spChg chg="mod">
          <ac:chgData name="Javier Andres Luis Gonzalez" userId="9bfb70d5-126d-4793-8f2c-effcd62a7b5e" providerId="ADAL" clId="{4202A9C1-91BC-4FB5-857D-9169F9EC5AE9}" dt="2024-11-06T02:43:13.004" v="1829" actId="2711"/>
          <ac:spMkLst>
            <pc:docMk/>
            <pc:sldMk cId="2972218212" sldId="323"/>
            <ac:spMk id="5" creationId="{10399A74-7598-8E7F-DCE4-4DF04CCF5754}"/>
          </ac:spMkLst>
        </pc:spChg>
        <pc:spChg chg="add del mod">
          <ac:chgData name="Javier Andres Luis Gonzalez" userId="9bfb70d5-126d-4793-8f2c-effcd62a7b5e" providerId="ADAL" clId="{4202A9C1-91BC-4FB5-857D-9169F9EC5AE9}" dt="2024-11-05T19:40:24.473" v="618"/>
          <ac:spMkLst>
            <pc:docMk/>
            <pc:sldMk cId="2972218212" sldId="323"/>
            <ac:spMk id="6" creationId="{6530EF11-BAB0-F0B4-F4FC-6956977CF795}"/>
          </ac:spMkLst>
        </pc:spChg>
        <pc:picChg chg="add mod">
          <ac:chgData name="Javier Andres Luis Gonzalez" userId="9bfb70d5-126d-4793-8f2c-effcd62a7b5e" providerId="ADAL" clId="{4202A9C1-91BC-4FB5-857D-9169F9EC5AE9}" dt="2024-11-05T19:40:20.857" v="616" actId="1076"/>
          <ac:picMkLst>
            <pc:docMk/>
            <pc:sldMk cId="2972218212" sldId="323"/>
            <ac:picMk id="4" creationId="{6B8A3C49-BA33-F2AF-9AC0-F026D2AEF2CE}"/>
          </ac:picMkLst>
        </pc:picChg>
      </pc:sldChg>
      <pc:sldChg chg="addSp delSp modSp add mod modClrScheme chgLayout">
        <pc:chgData name="Javier Andres Luis Gonzalez" userId="9bfb70d5-126d-4793-8f2c-effcd62a7b5e" providerId="ADAL" clId="{4202A9C1-91BC-4FB5-857D-9169F9EC5AE9}" dt="2024-11-06T02:43:19.146" v="1830" actId="2711"/>
        <pc:sldMkLst>
          <pc:docMk/>
          <pc:sldMk cId="975237118" sldId="324"/>
        </pc:sldMkLst>
        <pc:spChg chg="mod">
          <ac:chgData name="Javier Andres Luis Gonzalez" userId="9bfb70d5-126d-4793-8f2c-effcd62a7b5e" providerId="ADAL" clId="{4202A9C1-91BC-4FB5-857D-9169F9EC5AE9}" dt="2024-11-05T19:42:18.650" v="656" actId="14100"/>
          <ac:spMkLst>
            <pc:docMk/>
            <pc:sldMk cId="975237118" sldId="324"/>
            <ac:spMk id="2" creationId="{AF45F6A0-133C-0DA9-3BC5-16C02D4F223F}"/>
          </ac:spMkLst>
        </pc:spChg>
        <pc:spChg chg="mod">
          <ac:chgData name="Javier Andres Luis Gonzalez" userId="9bfb70d5-126d-4793-8f2c-effcd62a7b5e" providerId="ADAL" clId="{4202A9C1-91BC-4FB5-857D-9169F9EC5AE9}" dt="2024-11-06T02:43:19.146" v="1830" actId="2711"/>
          <ac:spMkLst>
            <pc:docMk/>
            <pc:sldMk cId="975237118" sldId="324"/>
            <ac:spMk id="5" creationId="{893E0868-E69A-357F-FA3E-592C50B759B1}"/>
          </ac:spMkLst>
        </pc:spChg>
        <pc:spChg chg="add del mod">
          <ac:chgData name="Javier Andres Luis Gonzalez" userId="9bfb70d5-126d-4793-8f2c-effcd62a7b5e" providerId="ADAL" clId="{4202A9C1-91BC-4FB5-857D-9169F9EC5AE9}" dt="2024-11-05T19:42:27.842" v="659"/>
          <ac:spMkLst>
            <pc:docMk/>
            <pc:sldMk cId="975237118" sldId="324"/>
            <ac:spMk id="6" creationId="{149AF1CC-A05F-12FE-D0FC-F354F1C715B4}"/>
          </ac:spMkLst>
        </pc:spChg>
        <pc:picChg chg="add mod">
          <ac:chgData name="Javier Andres Luis Gonzalez" userId="9bfb70d5-126d-4793-8f2c-effcd62a7b5e" providerId="ADAL" clId="{4202A9C1-91BC-4FB5-857D-9169F9EC5AE9}" dt="2024-11-05T19:42:22.901" v="657" actId="1076"/>
          <ac:picMkLst>
            <pc:docMk/>
            <pc:sldMk cId="975237118" sldId="324"/>
            <ac:picMk id="4" creationId="{FBD51A68-65BC-64DF-1883-AA70932180E0}"/>
          </ac:picMkLst>
        </pc:picChg>
      </pc:sldChg>
      <pc:sldChg chg="addSp delSp modSp add mod modClrScheme chgLayout">
        <pc:chgData name="Javier Andres Luis Gonzalez" userId="9bfb70d5-126d-4793-8f2c-effcd62a7b5e" providerId="ADAL" clId="{4202A9C1-91BC-4FB5-857D-9169F9EC5AE9}" dt="2024-11-06T15:19:11.231" v="1895" actId="14100"/>
        <pc:sldMkLst>
          <pc:docMk/>
          <pc:sldMk cId="4106304758" sldId="325"/>
        </pc:sldMkLst>
        <pc:spChg chg="mod">
          <ac:chgData name="Javier Andres Luis Gonzalez" userId="9bfb70d5-126d-4793-8f2c-effcd62a7b5e" providerId="ADAL" clId="{4202A9C1-91BC-4FB5-857D-9169F9EC5AE9}" dt="2024-11-06T15:19:11.231" v="1895" actId="14100"/>
          <ac:spMkLst>
            <pc:docMk/>
            <pc:sldMk cId="4106304758" sldId="325"/>
            <ac:spMk id="2" creationId="{ACECCC38-BC5E-0D6C-431B-A0C13C15FC72}"/>
          </ac:spMkLst>
        </pc:spChg>
        <pc:spChg chg="mod">
          <ac:chgData name="Javier Andres Luis Gonzalez" userId="9bfb70d5-126d-4793-8f2c-effcd62a7b5e" providerId="ADAL" clId="{4202A9C1-91BC-4FB5-857D-9169F9EC5AE9}" dt="2024-11-06T15:19:06.517" v="1893" actId="1076"/>
          <ac:spMkLst>
            <pc:docMk/>
            <pc:sldMk cId="4106304758" sldId="325"/>
            <ac:spMk id="5" creationId="{F8202569-0726-A929-7088-03A6F5E4BE1C}"/>
          </ac:spMkLst>
        </pc:spChg>
        <pc:spChg chg="add del mod">
          <ac:chgData name="Javier Andres Luis Gonzalez" userId="9bfb70d5-126d-4793-8f2c-effcd62a7b5e" providerId="ADAL" clId="{4202A9C1-91BC-4FB5-857D-9169F9EC5AE9}" dt="2024-11-05T19:44:54.583" v="708" actId="478"/>
          <ac:spMkLst>
            <pc:docMk/>
            <pc:sldMk cId="4106304758" sldId="325"/>
            <ac:spMk id="6" creationId="{69DABD24-A4BD-BD76-0AA2-DF6DF672588D}"/>
          </ac:spMkLst>
        </pc:spChg>
        <pc:spChg chg="mod">
          <ac:chgData name="Javier Andres Luis Gonzalez" userId="9bfb70d5-126d-4793-8f2c-effcd62a7b5e" providerId="ADAL" clId="{4202A9C1-91BC-4FB5-857D-9169F9EC5AE9}" dt="2024-11-06T15:19:06.517" v="1893" actId="1076"/>
          <ac:spMkLst>
            <pc:docMk/>
            <pc:sldMk cId="4106304758" sldId="325"/>
            <ac:spMk id="114" creationId="{1E0C884B-5F75-EF07-1133-A899155A4916}"/>
          </ac:spMkLst>
        </pc:spChg>
        <pc:picChg chg="add del mod">
          <ac:chgData name="Javier Andres Luis Gonzalez" userId="9bfb70d5-126d-4793-8f2c-effcd62a7b5e" providerId="ADAL" clId="{4202A9C1-91BC-4FB5-857D-9169F9EC5AE9}" dt="2024-11-05T19:45:21.196" v="714" actId="478"/>
          <ac:picMkLst>
            <pc:docMk/>
            <pc:sldMk cId="4106304758" sldId="325"/>
            <ac:picMk id="4" creationId="{BE850618-8695-08AC-27D6-1EDA5E22CB28}"/>
          </ac:picMkLst>
        </pc:picChg>
        <pc:picChg chg="add mod">
          <ac:chgData name="Javier Andres Luis Gonzalez" userId="9bfb70d5-126d-4793-8f2c-effcd62a7b5e" providerId="ADAL" clId="{4202A9C1-91BC-4FB5-857D-9169F9EC5AE9}" dt="2024-11-05T19:45:32.497" v="719" actId="1076"/>
          <ac:picMkLst>
            <pc:docMk/>
            <pc:sldMk cId="4106304758" sldId="325"/>
            <ac:picMk id="8" creationId="{C8F9EC0B-1C73-931B-FE04-56AFCF30E078}"/>
          </ac:picMkLst>
        </pc:picChg>
      </pc:sldChg>
      <pc:sldChg chg="addSp delSp modSp add mod modClrScheme chgLayout">
        <pc:chgData name="Javier Andres Luis Gonzalez" userId="9bfb70d5-126d-4793-8f2c-effcd62a7b5e" providerId="ADAL" clId="{4202A9C1-91BC-4FB5-857D-9169F9EC5AE9}" dt="2024-11-06T02:43:32.979" v="1833" actId="14100"/>
        <pc:sldMkLst>
          <pc:docMk/>
          <pc:sldMk cId="99971953" sldId="326"/>
        </pc:sldMkLst>
        <pc:spChg chg="mod">
          <ac:chgData name="Javier Andres Luis Gonzalez" userId="9bfb70d5-126d-4793-8f2c-effcd62a7b5e" providerId="ADAL" clId="{4202A9C1-91BC-4FB5-857D-9169F9EC5AE9}" dt="2024-11-05T19:47:55.962" v="770" actId="20577"/>
          <ac:spMkLst>
            <pc:docMk/>
            <pc:sldMk cId="99971953" sldId="326"/>
            <ac:spMk id="2" creationId="{23A1CDDE-B7AE-6153-DB35-BF1BF05D99A3}"/>
          </ac:spMkLst>
        </pc:spChg>
        <pc:spChg chg="mod">
          <ac:chgData name="Javier Andres Luis Gonzalez" userId="9bfb70d5-126d-4793-8f2c-effcd62a7b5e" providerId="ADAL" clId="{4202A9C1-91BC-4FB5-857D-9169F9EC5AE9}" dt="2024-11-06T02:43:32.979" v="1833" actId="14100"/>
          <ac:spMkLst>
            <pc:docMk/>
            <pc:sldMk cId="99971953" sldId="326"/>
            <ac:spMk id="5" creationId="{97A6CB88-0378-9603-399A-3971A668B0B4}"/>
          </ac:spMkLst>
        </pc:spChg>
        <pc:spChg chg="add del mod">
          <ac:chgData name="Javier Andres Luis Gonzalez" userId="9bfb70d5-126d-4793-8f2c-effcd62a7b5e" providerId="ADAL" clId="{4202A9C1-91BC-4FB5-857D-9169F9EC5AE9}" dt="2024-11-05T19:47:09.093" v="725" actId="478"/>
          <ac:spMkLst>
            <pc:docMk/>
            <pc:sldMk cId="99971953" sldId="326"/>
            <ac:spMk id="6" creationId="{5EDAE1EB-9AE1-64BF-B856-58F78CAB6DEF}"/>
          </ac:spMkLst>
        </pc:spChg>
        <pc:picChg chg="add mod">
          <ac:chgData name="Javier Andres Luis Gonzalez" userId="9bfb70d5-126d-4793-8f2c-effcd62a7b5e" providerId="ADAL" clId="{4202A9C1-91BC-4FB5-857D-9169F9EC5AE9}" dt="2024-11-05T19:47:37.762" v="733" actId="1076"/>
          <ac:picMkLst>
            <pc:docMk/>
            <pc:sldMk cId="99971953" sldId="326"/>
            <ac:picMk id="4" creationId="{6D37850B-2C2A-C137-2758-9E36C2D63159}"/>
          </ac:picMkLst>
        </pc:picChg>
      </pc:sldChg>
      <pc:sldChg chg="addSp delSp modSp add mod modClrScheme chgLayout">
        <pc:chgData name="Javier Andres Luis Gonzalez" userId="9bfb70d5-126d-4793-8f2c-effcd62a7b5e" providerId="ADAL" clId="{4202A9C1-91BC-4FB5-857D-9169F9EC5AE9}" dt="2024-11-06T02:43:39.801" v="1834" actId="2711"/>
        <pc:sldMkLst>
          <pc:docMk/>
          <pc:sldMk cId="1751487692" sldId="327"/>
        </pc:sldMkLst>
        <pc:spChg chg="mod">
          <ac:chgData name="Javier Andres Luis Gonzalez" userId="9bfb70d5-126d-4793-8f2c-effcd62a7b5e" providerId="ADAL" clId="{4202A9C1-91BC-4FB5-857D-9169F9EC5AE9}" dt="2024-11-05T19:50:07.804" v="821" actId="1076"/>
          <ac:spMkLst>
            <pc:docMk/>
            <pc:sldMk cId="1751487692" sldId="327"/>
            <ac:spMk id="2" creationId="{3DBDA455-4849-F3BA-C44C-305C84C9C89E}"/>
          </ac:spMkLst>
        </pc:spChg>
        <pc:spChg chg="mod">
          <ac:chgData name="Javier Andres Luis Gonzalez" userId="9bfb70d5-126d-4793-8f2c-effcd62a7b5e" providerId="ADAL" clId="{4202A9C1-91BC-4FB5-857D-9169F9EC5AE9}" dt="2024-11-06T02:43:39.801" v="1834" actId="2711"/>
          <ac:spMkLst>
            <pc:docMk/>
            <pc:sldMk cId="1751487692" sldId="327"/>
            <ac:spMk id="5" creationId="{0F2188CB-A054-A647-F32B-103D66BFBA7D}"/>
          </ac:spMkLst>
        </pc:spChg>
        <pc:spChg chg="add del mod">
          <ac:chgData name="Javier Andres Luis Gonzalez" userId="9bfb70d5-126d-4793-8f2c-effcd62a7b5e" providerId="ADAL" clId="{4202A9C1-91BC-4FB5-857D-9169F9EC5AE9}" dt="2024-11-05T19:49:31.178" v="812"/>
          <ac:spMkLst>
            <pc:docMk/>
            <pc:sldMk cId="1751487692" sldId="327"/>
            <ac:spMk id="6" creationId="{C8485063-4C04-966E-1B1A-D783AF1B74FF}"/>
          </ac:spMkLst>
        </pc:spChg>
        <pc:picChg chg="add mod">
          <ac:chgData name="Javier Andres Luis Gonzalez" userId="9bfb70d5-126d-4793-8f2c-effcd62a7b5e" providerId="ADAL" clId="{4202A9C1-91BC-4FB5-857D-9169F9EC5AE9}" dt="2024-11-05T19:49:59.331" v="819" actId="1076"/>
          <ac:picMkLst>
            <pc:docMk/>
            <pc:sldMk cId="1751487692" sldId="327"/>
            <ac:picMk id="4" creationId="{F37DC1A8-FEF0-CF2E-ED9B-36CAEF62D489}"/>
          </ac:picMkLst>
        </pc:picChg>
      </pc:sldChg>
      <pc:sldChg chg="addSp delSp modSp add mod modClrScheme chgLayout">
        <pc:chgData name="Javier Andres Luis Gonzalez" userId="9bfb70d5-126d-4793-8f2c-effcd62a7b5e" providerId="ADAL" clId="{4202A9C1-91BC-4FB5-857D-9169F9EC5AE9}" dt="2024-11-06T02:43:46.536" v="1835" actId="2711"/>
        <pc:sldMkLst>
          <pc:docMk/>
          <pc:sldMk cId="124403484" sldId="328"/>
        </pc:sldMkLst>
        <pc:spChg chg="mod">
          <ac:chgData name="Javier Andres Luis Gonzalez" userId="9bfb70d5-126d-4793-8f2c-effcd62a7b5e" providerId="ADAL" clId="{4202A9C1-91BC-4FB5-857D-9169F9EC5AE9}" dt="2024-11-05T19:53:05.519" v="883" actId="1076"/>
          <ac:spMkLst>
            <pc:docMk/>
            <pc:sldMk cId="124403484" sldId="328"/>
            <ac:spMk id="2" creationId="{99369383-CC5A-4B90-3DE1-82E2CC15C7CF}"/>
          </ac:spMkLst>
        </pc:spChg>
        <pc:spChg chg="mod">
          <ac:chgData name="Javier Andres Luis Gonzalez" userId="9bfb70d5-126d-4793-8f2c-effcd62a7b5e" providerId="ADAL" clId="{4202A9C1-91BC-4FB5-857D-9169F9EC5AE9}" dt="2024-11-06T02:43:46.536" v="1835" actId="2711"/>
          <ac:spMkLst>
            <pc:docMk/>
            <pc:sldMk cId="124403484" sldId="328"/>
            <ac:spMk id="5" creationId="{09799210-C10A-84F7-AAA7-56B778AD1D96}"/>
          </ac:spMkLst>
        </pc:spChg>
        <pc:spChg chg="add del mod">
          <ac:chgData name="Javier Andres Luis Gonzalez" userId="9bfb70d5-126d-4793-8f2c-effcd62a7b5e" providerId="ADAL" clId="{4202A9C1-91BC-4FB5-857D-9169F9EC5AE9}" dt="2024-11-05T19:52:06.642" v="836"/>
          <ac:spMkLst>
            <pc:docMk/>
            <pc:sldMk cId="124403484" sldId="328"/>
            <ac:spMk id="6" creationId="{531955E7-AC1E-AA11-4919-871415AFC174}"/>
          </ac:spMkLst>
        </pc:spChg>
        <pc:picChg chg="add mod">
          <ac:chgData name="Javier Andres Luis Gonzalez" userId="9bfb70d5-126d-4793-8f2c-effcd62a7b5e" providerId="ADAL" clId="{4202A9C1-91BC-4FB5-857D-9169F9EC5AE9}" dt="2024-11-05T19:52:54.949" v="881" actId="14100"/>
          <ac:picMkLst>
            <pc:docMk/>
            <pc:sldMk cId="124403484" sldId="328"/>
            <ac:picMk id="4" creationId="{0D3679F4-C1F3-1569-02EC-A2AE2152F453}"/>
          </ac:picMkLst>
        </pc:picChg>
      </pc:sldChg>
      <pc:sldChg chg="addSp delSp modSp add mod">
        <pc:chgData name="Javier Andres Luis Gonzalez" userId="9bfb70d5-126d-4793-8f2c-effcd62a7b5e" providerId="ADAL" clId="{4202A9C1-91BC-4FB5-857D-9169F9EC5AE9}" dt="2024-11-06T15:19:43.744" v="1897" actId="14100"/>
        <pc:sldMkLst>
          <pc:docMk/>
          <pc:sldMk cId="3097018536" sldId="329"/>
        </pc:sldMkLst>
        <pc:spChg chg="add del mod">
          <ac:chgData name="Javier Andres Luis Gonzalez" userId="9bfb70d5-126d-4793-8f2c-effcd62a7b5e" providerId="ADAL" clId="{4202A9C1-91BC-4FB5-857D-9169F9EC5AE9}" dt="2024-11-05T23:39:27.084" v="1443" actId="1036"/>
          <ac:spMkLst>
            <pc:docMk/>
            <pc:sldMk cId="3097018536" sldId="329"/>
            <ac:spMk id="2" creationId="{B192D606-DAAC-0EC8-493B-68042E8756E0}"/>
          </ac:spMkLst>
        </pc:spChg>
        <pc:spChg chg="mod">
          <ac:chgData name="Javier Andres Luis Gonzalez" userId="9bfb70d5-126d-4793-8f2c-effcd62a7b5e" providerId="ADAL" clId="{4202A9C1-91BC-4FB5-857D-9169F9EC5AE9}" dt="2024-11-06T15:19:43.744" v="1897" actId="14100"/>
          <ac:spMkLst>
            <pc:docMk/>
            <pc:sldMk cId="3097018536" sldId="329"/>
            <ac:spMk id="5" creationId="{ACF22052-C6C5-132C-A401-283C0FB463C2}"/>
          </ac:spMkLst>
        </pc:spChg>
        <pc:spChg chg="add mod">
          <ac:chgData name="Javier Andres Luis Gonzalez" userId="9bfb70d5-126d-4793-8f2c-effcd62a7b5e" providerId="ADAL" clId="{4202A9C1-91BC-4FB5-857D-9169F9EC5AE9}" dt="2024-11-05T23:39:27.084" v="1443" actId="1036"/>
          <ac:spMkLst>
            <pc:docMk/>
            <pc:sldMk cId="3097018536" sldId="329"/>
            <ac:spMk id="10" creationId="{AF974B0B-C934-B86F-E94E-4B148E26AC01}"/>
          </ac:spMkLst>
        </pc:spChg>
        <pc:spChg chg="add mod">
          <ac:chgData name="Javier Andres Luis Gonzalez" userId="9bfb70d5-126d-4793-8f2c-effcd62a7b5e" providerId="ADAL" clId="{4202A9C1-91BC-4FB5-857D-9169F9EC5AE9}" dt="2024-11-05T23:39:27.084" v="1443" actId="1036"/>
          <ac:spMkLst>
            <pc:docMk/>
            <pc:sldMk cId="3097018536" sldId="329"/>
            <ac:spMk id="12" creationId="{4239CBB7-0EB9-3426-17D7-9C285F4AACE7}"/>
          </ac:spMkLst>
        </pc:spChg>
        <pc:spChg chg="add mod">
          <ac:chgData name="Javier Andres Luis Gonzalez" userId="9bfb70d5-126d-4793-8f2c-effcd62a7b5e" providerId="ADAL" clId="{4202A9C1-91BC-4FB5-857D-9169F9EC5AE9}" dt="2024-11-05T23:39:27.084" v="1443" actId="1036"/>
          <ac:spMkLst>
            <pc:docMk/>
            <pc:sldMk cId="3097018536" sldId="329"/>
            <ac:spMk id="14" creationId="{E95C982E-BA88-EE64-1F8E-EAEC0AE75A39}"/>
          </ac:spMkLst>
        </pc:spChg>
        <pc:spChg chg="add mod">
          <ac:chgData name="Javier Andres Luis Gonzalez" userId="9bfb70d5-126d-4793-8f2c-effcd62a7b5e" providerId="ADAL" clId="{4202A9C1-91BC-4FB5-857D-9169F9EC5AE9}" dt="2024-11-05T23:40:06.900" v="1470" actId="1076"/>
          <ac:spMkLst>
            <pc:docMk/>
            <pc:sldMk cId="3097018536" sldId="329"/>
            <ac:spMk id="21" creationId="{7A0A77D2-4CA4-8B50-5233-1C247CD58D55}"/>
          </ac:spMkLst>
        </pc:spChg>
        <pc:spChg chg="add mod">
          <ac:chgData name="Javier Andres Luis Gonzalez" userId="9bfb70d5-126d-4793-8f2c-effcd62a7b5e" providerId="ADAL" clId="{4202A9C1-91BC-4FB5-857D-9169F9EC5AE9}" dt="2024-11-05T23:41:00.596" v="1519" actId="1076"/>
          <ac:spMkLst>
            <pc:docMk/>
            <pc:sldMk cId="3097018536" sldId="329"/>
            <ac:spMk id="22" creationId="{8772AB51-4EA3-4DFC-776D-A2C9F00E3F4A}"/>
          </ac:spMkLst>
        </pc:spChg>
        <pc:spChg chg="add mod">
          <ac:chgData name="Javier Andres Luis Gonzalez" userId="9bfb70d5-126d-4793-8f2c-effcd62a7b5e" providerId="ADAL" clId="{4202A9C1-91BC-4FB5-857D-9169F9EC5AE9}" dt="2024-11-06T02:44:00.260" v="1839" actId="1076"/>
          <ac:spMkLst>
            <pc:docMk/>
            <pc:sldMk cId="3097018536" sldId="329"/>
            <ac:spMk id="23" creationId="{D405357C-FB72-1DE9-AE2E-D6C38AD2AA77}"/>
          </ac:spMkLst>
        </pc:spChg>
        <pc:spChg chg="add mod">
          <ac:chgData name="Javier Andres Luis Gonzalez" userId="9bfb70d5-126d-4793-8f2c-effcd62a7b5e" providerId="ADAL" clId="{4202A9C1-91BC-4FB5-857D-9169F9EC5AE9}" dt="2024-11-05T23:42:49.358" v="1607" actId="1076"/>
          <ac:spMkLst>
            <pc:docMk/>
            <pc:sldMk cId="3097018536" sldId="329"/>
            <ac:spMk id="24" creationId="{1DA5849B-062C-FBF3-FDB4-5FB0C132FC4A}"/>
          </ac:spMkLst>
        </pc:spChg>
        <pc:spChg chg="mod">
          <ac:chgData name="Javier Andres Luis Gonzalez" userId="9bfb70d5-126d-4793-8f2c-effcd62a7b5e" providerId="ADAL" clId="{4202A9C1-91BC-4FB5-857D-9169F9EC5AE9}" dt="2024-11-05T20:02:45.605" v="1043" actId="1035"/>
          <ac:spMkLst>
            <pc:docMk/>
            <pc:sldMk cId="3097018536" sldId="329"/>
            <ac:spMk id="114" creationId="{99DAF68A-EF33-9678-4D0B-ABE03086FB35}"/>
          </ac:spMkLst>
        </pc:spChg>
        <pc:picChg chg="add del">
          <ac:chgData name="Javier Andres Luis Gonzalez" userId="9bfb70d5-126d-4793-8f2c-effcd62a7b5e" providerId="ADAL" clId="{4202A9C1-91BC-4FB5-857D-9169F9EC5AE9}" dt="2024-11-05T19:57:46.517" v="956" actId="478"/>
          <ac:picMkLst>
            <pc:docMk/>
            <pc:sldMk cId="3097018536" sldId="329"/>
            <ac:picMk id="4" creationId="{CB340FD0-AE61-6D93-E80A-FA9A58032530}"/>
          </ac:picMkLst>
        </pc:picChg>
        <pc:picChg chg="add del mod">
          <ac:chgData name="Javier Andres Luis Gonzalez" userId="9bfb70d5-126d-4793-8f2c-effcd62a7b5e" providerId="ADAL" clId="{4202A9C1-91BC-4FB5-857D-9169F9EC5AE9}" dt="2024-11-05T19:57:42.610" v="953" actId="22"/>
          <ac:picMkLst>
            <pc:docMk/>
            <pc:sldMk cId="3097018536" sldId="329"/>
            <ac:picMk id="6" creationId="{10204E13-53A3-0B46-D039-B8A8B09817D5}"/>
          </ac:picMkLst>
        </pc:picChg>
        <pc:picChg chg="add mod modCrop">
          <ac:chgData name="Javier Andres Luis Gonzalez" userId="9bfb70d5-126d-4793-8f2c-effcd62a7b5e" providerId="ADAL" clId="{4202A9C1-91BC-4FB5-857D-9169F9EC5AE9}" dt="2024-11-05T23:39:38.725" v="1460" actId="1036"/>
          <ac:picMkLst>
            <pc:docMk/>
            <pc:sldMk cId="3097018536" sldId="329"/>
            <ac:picMk id="8" creationId="{41F37DAD-09B2-FFCB-BA25-DFF7186B5E7F}"/>
          </ac:picMkLst>
        </pc:picChg>
        <pc:picChg chg="add mod">
          <ac:chgData name="Javier Andres Luis Gonzalez" userId="9bfb70d5-126d-4793-8f2c-effcd62a7b5e" providerId="ADAL" clId="{4202A9C1-91BC-4FB5-857D-9169F9EC5AE9}" dt="2024-11-05T23:39:38.725" v="1460" actId="1036"/>
          <ac:picMkLst>
            <pc:docMk/>
            <pc:sldMk cId="3097018536" sldId="329"/>
            <ac:picMk id="16" creationId="{8E999B88-32AA-C88E-7D22-A3D0E44FFA81}"/>
          </ac:picMkLst>
        </pc:picChg>
        <pc:picChg chg="add mod">
          <ac:chgData name="Javier Andres Luis Gonzalez" userId="9bfb70d5-126d-4793-8f2c-effcd62a7b5e" providerId="ADAL" clId="{4202A9C1-91BC-4FB5-857D-9169F9EC5AE9}" dt="2024-11-05T23:39:38.725" v="1460" actId="1036"/>
          <ac:picMkLst>
            <pc:docMk/>
            <pc:sldMk cId="3097018536" sldId="329"/>
            <ac:picMk id="18" creationId="{70C90A13-85FF-D8D5-7D4F-0B044CFB426F}"/>
          </ac:picMkLst>
        </pc:picChg>
        <pc:picChg chg="add mod">
          <ac:chgData name="Javier Andres Luis Gonzalez" userId="9bfb70d5-126d-4793-8f2c-effcd62a7b5e" providerId="ADAL" clId="{4202A9C1-91BC-4FB5-857D-9169F9EC5AE9}" dt="2024-11-05T23:39:38.725" v="1460" actId="1036"/>
          <ac:picMkLst>
            <pc:docMk/>
            <pc:sldMk cId="3097018536" sldId="329"/>
            <ac:picMk id="20" creationId="{561D1608-41EB-CE99-AE6A-26A050D37985}"/>
          </ac:picMkLst>
        </pc:picChg>
      </pc:sldChg>
      <pc:sldChg chg="modSp add mod modClrScheme chgLayout">
        <pc:chgData name="Javier Andres Luis Gonzalez" userId="9bfb70d5-126d-4793-8f2c-effcd62a7b5e" providerId="ADAL" clId="{4202A9C1-91BC-4FB5-857D-9169F9EC5AE9}" dt="2024-11-06T15:16:54.952" v="1876" actId="14100"/>
        <pc:sldMkLst>
          <pc:docMk/>
          <pc:sldMk cId="2924477705" sldId="330"/>
        </pc:sldMkLst>
        <pc:spChg chg="mod">
          <ac:chgData name="Javier Andres Luis Gonzalez" userId="9bfb70d5-126d-4793-8f2c-effcd62a7b5e" providerId="ADAL" clId="{4202A9C1-91BC-4FB5-857D-9169F9EC5AE9}" dt="2024-11-06T15:16:38.177" v="1873" actId="1076"/>
          <ac:spMkLst>
            <pc:docMk/>
            <pc:sldMk cId="2924477705" sldId="330"/>
            <ac:spMk id="3" creationId="{FAD86863-27D5-4C86-8544-FB2ECBF60017}"/>
          </ac:spMkLst>
        </pc:spChg>
        <pc:spChg chg="mod">
          <ac:chgData name="Javier Andres Luis Gonzalez" userId="9bfb70d5-126d-4793-8f2c-effcd62a7b5e" providerId="ADAL" clId="{4202A9C1-91BC-4FB5-857D-9169F9EC5AE9}" dt="2024-11-06T15:16:54.952" v="1876" actId="14100"/>
          <ac:spMkLst>
            <pc:docMk/>
            <pc:sldMk cId="2924477705" sldId="330"/>
            <ac:spMk id="114" creationId="{A9D4290C-E10D-F6AF-2C72-24B6D990869D}"/>
          </ac:spMkLst>
        </pc:spChg>
      </pc:sldChg>
      <pc:sldChg chg="add del">
        <pc:chgData name="Javier Andres Luis Gonzalez" userId="9bfb70d5-126d-4793-8f2c-effcd62a7b5e" providerId="ADAL" clId="{4202A9C1-91BC-4FB5-857D-9169F9EC5AE9}" dt="2024-11-05T20:06:23.632" v="1114"/>
        <pc:sldMkLst>
          <pc:docMk/>
          <pc:sldMk cId="245449040" sldId="331"/>
        </pc:sldMkLst>
      </pc:sldChg>
      <pc:sldChg chg="addSp delSp modSp add mod modClrScheme chgLayout">
        <pc:chgData name="Javier Andres Luis Gonzalez" userId="9bfb70d5-126d-4793-8f2c-effcd62a7b5e" providerId="ADAL" clId="{4202A9C1-91BC-4FB5-857D-9169F9EC5AE9}" dt="2024-11-06T15:21:10.225" v="1902" actId="2711"/>
        <pc:sldMkLst>
          <pc:docMk/>
          <pc:sldMk cId="1375927755" sldId="331"/>
        </pc:sldMkLst>
        <pc:spChg chg="add mod">
          <ac:chgData name="Javier Andres Luis Gonzalez" userId="9bfb70d5-126d-4793-8f2c-effcd62a7b5e" providerId="ADAL" clId="{4202A9C1-91BC-4FB5-857D-9169F9EC5AE9}" dt="2024-11-06T15:21:10.225" v="1902" actId="2711"/>
          <ac:spMkLst>
            <pc:docMk/>
            <pc:sldMk cId="1375927755" sldId="331"/>
            <ac:spMk id="2" creationId="{44725E34-612A-AE96-6081-E4638BB559AD}"/>
          </ac:spMkLst>
        </pc:spChg>
        <pc:spChg chg="del">
          <ac:chgData name="Javier Andres Luis Gonzalez" userId="9bfb70d5-126d-4793-8f2c-effcd62a7b5e" providerId="ADAL" clId="{4202A9C1-91BC-4FB5-857D-9169F9EC5AE9}" dt="2024-11-05T20:22:55.727" v="1357" actId="478"/>
          <ac:spMkLst>
            <pc:docMk/>
            <pc:sldMk cId="1375927755" sldId="331"/>
            <ac:spMk id="7" creationId="{E1A154A7-A7AD-0CA8-CF67-092F1B1AC942}"/>
          </ac:spMkLst>
        </pc:spChg>
        <pc:spChg chg="add del mod">
          <ac:chgData name="Javier Andres Luis Gonzalez" userId="9bfb70d5-126d-4793-8f2c-effcd62a7b5e" providerId="ADAL" clId="{4202A9C1-91BC-4FB5-857D-9169F9EC5AE9}" dt="2024-11-05T20:22:55.727" v="1357" actId="478"/>
          <ac:spMkLst>
            <pc:docMk/>
            <pc:sldMk cId="1375927755" sldId="331"/>
            <ac:spMk id="9" creationId="{73D88AC2-DBC9-9D8C-0DCC-B0BDEA23C96C}"/>
          </ac:spMkLst>
        </pc:spChg>
        <pc:spChg chg="mod">
          <ac:chgData name="Javier Andres Luis Gonzalez" userId="9bfb70d5-126d-4793-8f2c-effcd62a7b5e" providerId="ADAL" clId="{4202A9C1-91BC-4FB5-857D-9169F9EC5AE9}" dt="2024-11-05T20:24:37.256" v="1421" actId="120"/>
          <ac:spMkLst>
            <pc:docMk/>
            <pc:sldMk cId="1375927755" sldId="331"/>
            <ac:spMk id="26" creationId="{7B4A453B-8EDC-2F90-61A1-163682E2B286}"/>
          </ac:spMkLst>
        </pc:spChg>
        <pc:picChg chg="add mod">
          <ac:chgData name="Javier Andres Luis Gonzalez" userId="9bfb70d5-126d-4793-8f2c-effcd62a7b5e" providerId="ADAL" clId="{4202A9C1-91BC-4FB5-857D-9169F9EC5AE9}" dt="2024-11-05T20:24:15.002" v="1378" actId="1076"/>
          <ac:picMkLst>
            <pc:docMk/>
            <pc:sldMk cId="1375927755" sldId="331"/>
            <ac:picMk id="4" creationId="{F94F7AE2-D53C-9DD4-A8CB-7200728C1174}"/>
          </ac:picMkLst>
        </pc:picChg>
        <pc:picChg chg="add mod">
          <ac:chgData name="Javier Andres Luis Gonzalez" userId="9bfb70d5-126d-4793-8f2c-effcd62a7b5e" providerId="ADAL" clId="{4202A9C1-91BC-4FB5-857D-9169F9EC5AE9}" dt="2024-11-05T20:24:22.272" v="1380" actId="14100"/>
          <ac:picMkLst>
            <pc:docMk/>
            <pc:sldMk cId="1375927755" sldId="331"/>
            <ac:picMk id="6" creationId="{43ABCB5F-ECC6-15EA-A8B0-C77664373614}"/>
          </ac:picMkLst>
        </pc:picChg>
      </pc:sldChg>
      <pc:sldChg chg="addSp delSp modSp add mod modClrScheme chgLayout">
        <pc:chgData name="Javier Andres Luis Gonzalez" userId="9bfb70d5-126d-4793-8f2c-effcd62a7b5e" providerId="ADAL" clId="{4202A9C1-91BC-4FB5-857D-9169F9EC5AE9}" dt="2024-11-06T15:21:19.717" v="1903" actId="403"/>
        <pc:sldMkLst>
          <pc:docMk/>
          <pc:sldMk cId="3598454841" sldId="332"/>
        </pc:sldMkLst>
        <pc:spChg chg="add mod">
          <ac:chgData name="Javier Andres Luis Gonzalez" userId="9bfb70d5-126d-4793-8f2c-effcd62a7b5e" providerId="ADAL" clId="{4202A9C1-91BC-4FB5-857D-9169F9EC5AE9}" dt="2024-11-06T15:21:19.717" v="1903" actId="403"/>
          <ac:spMkLst>
            <pc:docMk/>
            <pc:sldMk cId="3598454841" sldId="332"/>
            <ac:spMk id="6" creationId="{A816C577-DEF9-93E3-4C60-D739BF3923D8}"/>
          </ac:spMkLst>
        </pc:spChg>
        <pc:spChg chg="mod">
          <ac:chgData name="Javier Andres Luis Gonzalez" userId="9bfb70d5-126d-4793-8f2c-effcd62a7b5e" providerId="ADAL" clId="{4202A9C1-91BC-4FB5-857D-9169F9EC5AE9}" dt="2024-11-06T00:18:21.788" v="1627" actId="1076"/>
          <ac:spMkLst>
            <pc:docMk/>
            <pc:sldMk cId="3598454841" sldId="332"/>
            <ac:spMk id="26" creationId="{A9FF4527-2845-882C-F3D7-7AD89B9172F0}"/>
          </ac:spMkLst>
        </pc:spChg>
        <pc:picChg chg="del">
          <ac:chgData name="Javier Andres Luis Gonzalez" userId="9bfb70d5-126d-4793-8f2c-effcd62a7b5e" providerId="ADAL" clId="{4202A9C1-91BC-4FB5-857D-9169F9EC5AE9}" dt="2024-11-06T00:17:15.067" v="1609" actId="478"/>
          <ac:picMkLst>
            <pc:docMk/>
            <pc:sldMk cId="3598454841" sldId="332"/>
            <ac:picMk id="3" creationId="{CD389885-24AA-B97D-7319-1C6C925FB1C4}"/>
          </ac:picMkLst>
        </pc:picChg>
        <pc:picChg chg="add mod">
          <ac:chgData name="Javier Andres Luis Gonzalez" userId="9bfb70d5-126d-4793-8f2c-effcd62a7b5e" providerId="ADAL" clId="{4202A9C1-91BC-4FB5-857D-9169F9EC5AE9}" dt="2024-11-06T00:18:41.174" v="1632" actId="1076"/>
          <ac:picMkLst>
            <pc:docMk/>
            <pc:sldMk cId="3598454841" sldId="332"/>
            <ac:picMk id="4" creationId="{2E507DB1-5826-BE21-8024-5A432D8259CE}"/>
          </ac:picMkLst>
        </pc:picChg>
      </pc:sldChg>
      <pc:sldChg chg="delSp modSp add mod">
        <pc:chgData name="Javier Andres Luis Gonzalez" userId="9bfb70d5-126d-4793-8f2c-effcd62a7b5e" providerId="ADAL" clId="{4202A9C1-91BC-4FB5-857D-9169F9EC5AE9}" dt="2024-11-06T15:25:21.353" v="1913" actId="2711"/>
        <pc:sldMkLst>
          <pc:docMk/>
          <pc:sldMk cId="1512494531" sldId="333"/>
        </pc:sldMkLst>
        <pc:spChg chg="del">
          <ac:chgData name="Javier Andres Luis Gonzalez" userId="9bfb70d5-126d-4793-8f2c-effcd62a7b5e" providerId="ADAL" clId="{4202A9C1-91BC-4FB5-857D-9169F9EC5AE9}" dt="2024-11-06T05:41:06.499" v="1848" actId="478"/>
          <ac:spMkLst>
            <pc:docMk/>
            <pc:sldMk cId="1512494531" sldId="333"/>
            <ac:spMk id="10" creationId="{C7D18532-6BE8-D456-4120-CB8637B2EF83}"/>
          </ac:spMkLst>
        </pc:spChg>
        <pc:spChg chg="mod">
          <ac:chgData name="Javier Andres Luis Gonzalez" userId="9bfb70d5-126d-4793-8f2c-effcd62a7b5e" providerId="ADAL" clId="{4202A9C1-91BC-4FB5-857D-9169F9EC5AE9}" dt="2024-11-06T15:25:21.353" v="1913" actId="2711"/>
          <ac:spMkLst>
            <pc:docMk/>
            <pc:sldMk cId="1512494531" sldId="333"/>
            <ac:spMk id="11" creationId="{A7F2982D-D59A-F51A-51EA-AA53A07FACAE}"/>
          </ac:spMkLst>
        </pc:spChg>
      </pc:sldChg>
    </pc:docChg>
  </pc:docChgLst>
  <pc:docChgLst>
    <pc:chgData name="Javier Andres Luis Gonzalez" userId="9bfb70d5-126d-4793-8f2c-effcd62a7b5e" providerId="ADAL" clId="{F99C749E-7EB5-4BD4-9270-52218C95B256}"/>
    <pc:docChg chg="undo redo custSel modSld">
      <pc:chgData name="Javier Andres Luis Gonzalez" userId="9bfb70d5-126d-4793-8f2c-effcd62a7b5e" providerId="ADAL" clId="{F99C749E-7EB5-4BD4-9270-52218C95B256}" dt="2024-11-01T17:05:22.661" v="48"/>
      <pc:docMkLst>
        <pc:docMk/>
      </pc:docMkLst>
      <pc:sldChg chg="addSp delSp modSp mod">
        <pc:chgData name="Javier Andres Luis Gonzalez" userId="9bfb70d5-126d-4793-8f2c-effcd62a7b5e" providerId="ADAL" clId="{F99C749E-7EB5-4BD4-9270-52218C95B256}" dt="2024-11-01T17:05:22.661" v="48"/>
        <pc:sldMkLst>
          <pc:docMk/>
          <pc:sldMk cId="327181837" sldId="256"/>
        </pc:sldMkLst>
        <pc:spChg chg="add mod">
          <ac:chgData name="Javier Andres Luis Gonzalez" userId="9bfb70d5-126d-4793-8f2c-effcd62a7b5e" providerId="ADAL" clId="{F99C749E-7EB5-4BD4-9270-52218C95B256}" dt="2024-11-01T17:05:22.661" v="48"/>
          <ac:spMkLst>
            <pc:docMk/>
            <pc:sldMk cId="327181837" sldId="256"/>
            <ac:spMk id="2" creationId="{128627C5-C439-DB92-9F0F-FF08FD07B675}"/>
          </ac:spMkLst>
        </pc:spChg>
        <pc:spChg chg="add del mod">
          <ac:chgData name="Javier Andres Luis Gonzalez" userId="9bfb70d5-126d-4793-8f2c-effcd62a7b5e" providerId="ADAL" clId="{F99C749E-7EB5-4BD4-9270-52218C95B256}" dt="2024-11-01T17:05:22.190" v="47" actId="478"/>
          <ac:spMkLst>
            <pc:docMk/>
            <pc:sldMk cId="327181837" sldId="256"/>
            <ac:spMk id="3" creationId="{53671E03-D8AB-8DA9-2D5E-5CE55F38220F}"/>
          </ac:spMkLst>
        </pc:spChg>
        <pc:spChg chg="del mod">
          <ac:chgData name="Javier Andres Luis Gonzalez" userId="9bfb70d5-126d-4793-8f2c-effcd62a7b5e" providerId="ADAL" clId="{F99C749E-7EB5-4BD4-9270-52218C95B256}" dt="2024-11-01T17:05:22.190" v="47" actId="478"/>
          <ac:spMkLst>
            <pc:docMk/>
            <pc:sldMk cId="327181837" sldId="256"/>
            <ac:spMk id="4" creationId="{E58F4762-22EA-5CF3-03FB-F8CD12ED25D6}"/>
          </ac:spMkLst>
        </pc:spChg>
        <pc:spChg chg="del">
          <ac:chgData name="Javier Andres Luis Gonzalez" userId="9bfb70d5-126d-4793-8f2c-effcd62a7b5e" providerId="ADAL" clId="{F99C749E-7EB5-4BD4-9270-52218C95B256}" dt="2024-11-01T17:05:22.190" v="47" actId="478"/>
          <ac:spMkLst>
            <pc:docMk/>
            <pc:sldMk cId="327181837" sldId="256"/>
            <ac:spMk id="5" creationId="{4180DB93-635F-E1C6-2B6C-5C4BD4583BD6}"/>
          </ac:spMkLst>
        </pc:spChg>
        <pc:spChg chg="add mod">
          <ac:chgData name="Javier Andres Luis Gonzalez" userId="9bfb70d5-126d-4793-8f2c-effcd62a7b5e" providerId="ADAL" clId="{F99C749E-7EB5-4BD4-9270-52218C95B256}" dt="2024-11-01T17:05:22.661" v="48"/>
          <ac:spMkLst>
            <pc:docMk/>
            <pc:sldMk cId="327181837" sldId="256"/>
            <ac:spMk id="6" creationId="{EF3907F6-5D81-F116-A312-973E241FE8F0}"/>
          </ac:spMkLst>
        </pc:spChg>
        <pc:spChg chg="add mod">
          <ac:chgData name="Javier Andres Luis Gonzalez" userId="9bfb70d5-126d-4793-8f2c-effcd62a7b5e" providerId="ADAL" clId="{F99C749E-7EB5-4BD4-9270-52218C95B256}" dt="2024-11-01T17:05:22.661" v="48"/>
          <ac:spMkLst>
            <pc:docMk/>
            <pc:sldMk cId="327181837" sldId="256"/>
            <ac:spMk id="7" creationId="{8FD28187-ECF5-A907-924C-A87FF76DB167}"/>
          </ac:spMkLst>
        </pc:spChg>
      </pc:sldChg>
    </pc:docChg>
  </pc:docChgLst>
  <pc:docChgLst>
    <pc:chgData name="Javier Andres Luis Gonzalez" userId="9bfb70d5-126d-4793-8f2c-effcd62a7b5e" providerId="ADAL" clId="{F3F50C24-B04A-4FA0-B1E4-89B2B106AFB1}"/>
    <pc:docChg chg="undo redo custSel addSld delSld modSld sldOrd">
      <pc:chgData name="Javier Andres Luis Gonzalez" userId="9bfb70d5-126d-4793-8f2c-effcd62a7b5e" providerId="ADAL" clId="{F3F50C24-B04A-4FA0-B1E4-89B2B106AFB1}" dt="2024-10-17T17:29:42.853" v="2545" actId="207"/>
      <pc:docMkLst>
        <pc:docMk/>
      </pc:docMkLst>
      <pc:sldChg chg="modSp mod">
        <pc:chgData name="Javier Andres Luis Gonzalez" userId="9bfb70d5-126d-4793-8f2c-effcd62a7b5e" providerId="ADAL" clId="{F3F50C24-B04A-4FA0-B1E4-89B2B106AFB1}" dt="2024-10-17T17:27:34.632" v="2520" actId="207"/>
        <pc:sldMkLst>
          <pc:docMk/>
          <pc:sldMk cId="327181837" sldId="256"/>
        </pc:sldMkLst>
        <pc:spChg chg="mod">
          <ac:chgData name="Javier Andres Luis Gonzalez" userId="9bfb70d5-126d-4793-8f2c-effcd62a7b5e" providerId="ADAL" clId="{F3F50C24-B04A-4FA0-B1E4-89B2B106AFB1}" dt="2024-10-17T17:27:34.632" v="2520" actId="207"/>
          <ac:spMkLst>
            <pc:docMk/>
            <pc:sldMk cId="327181837" sldId="256"/>
            <ac:spMk id="4" creationId="{E58F4762-22EA-5CF3-03FB-F8CD12ED25D6}"/>
          </ac:spMkLst>
        </pc:spChg>
        <pc:spChg chg="mod">
          <ac:chgData name="Javier Andres Luis Gonzalez" userId="9bfb70d5-126d-4793-8f2c-effcd62a7b5e" providerId="ADAL" clId="{F3F50C24-B04A-4FA0-B1E4-89B2B106AFB1}" dt="2024-10-15T18:26:54.804" v="1866"/>
          <ac:spMkLst>
            <pc:docMk/>
            <pc:sldMk cId="327181837" sldId="256"/>
            <ac:spMk id="5" creationId="{4180DB93-635F-E1C6-2B6C-5C4BD4583BD6}"/>
          </ac:spMkLst>
        </pc:spChg>
      </pc:sldChg>
      <pc:sldChg chg="del">
        <pc:chgData name="Javier Andres Luis Gonzalez" userId="9bfb70d5-126d-4793-8f2c-effcd62a7b5e" providerId="ADAL" clId="{F3F50C24-B04A-4FA0-B1E4-89B2B106AFB1}" dt="2024-10-15T16:31:59.500" v="241" actId="47"/>
        <pc:sldMkLst>
          <pc:docMk/>
          <pc:sldMk cId="2339059276" sldId="259"/>
        </pc:sldMkLst>
      </pc:sldChg>
      <pc:sldChg chg="del">
        <pc:chgData name="Javier Andres Luis Gonzalez" userId="9bfb70d5-126d-4793-8f2c-effcd62a7b5e" providerId="ADAL" clId="{F3F50C24-B04A-4FA0-B1E4-89B2B106AFB1}" dt="2024-10-15T16:31:57.263" v="240" actId="47"/>
        <pc:sldMkLst>
          <pc:docMk/>
          <pc:sldMk cId="4164454658" sldId="260"/>
        </pc:sldMkLst>
      </pc:sldChg>
      <pc:sldChg chg="del">
        <pc:chgData name="Javier Andres Luis Gonzalez" userId="9bfb70d5-126d-4793-8f2c-effcd62a7b5e" providerId="ADAL" clId="{F3F50C24-B04A-4FA0-B1E4-89B2B106AFB1}" dt="2024-10-15T16:32:00.889" v="242" actId="47"/>
        <pc:sldMkLst>
          <pc:docMk/>
          <pc:sldMk cId="1280483835" sldId="261"/>
        </pc:sldMkLst>
      </pc:sldChg>
      <pc:sldChg chg="addSp modSp del ord">
        <pc:chgData name="Javier Andres Luis Gonzalez" userId="9bfb70d5-126d-4793-8f2c-effcd62a7b5e" providerId="ADAL" clId="{F3F50C24-B04A-4FA0-B1E4-89B2B106AFB1}" dt="2024-10-15T17:44:31.441" v="1150" actId="47"/>
        <pc:sldMkLst>
          <pc:docMk/>
          <pc:sldMk cId="332500307" sldId="262"/>
        </pc:sldMkLst>
        <pc:spChg chg="add mod">
          <ac:chgData name="Javier Andres Luis Gonzalez" userId="9bfb70d5-126d-4793-8f2c-effcd62a7b5e" providerId="ADAL" clId="{F3F50C24-B04A-4FA0-B1E4-89B2B106AFB1}" dt="2024-10-15T17:05:59.358" v="681"/>
          <ac:spMkLst>
            <pc:docMk/>
            <pc:sldMk cId="332500307" sldId="262"/>
            <ac:spMk id="4" creationId="{3F962CA7-0DC4-CE4B-3C2A-84971562A768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7T17:27:38.613" v="2521" actId="207"/>
        <pc:sldMkLst>
          <pc:docMk/>
          <pc:sldMk cId="2289807237" sldId="263"/>
        </pc:sldMkLst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3" creationId="{125855D4-62EB-E318-993B-73C72AA39B0F}"/>
          </ac:spMkLst>
        </pc:spChg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4" creationId="{A69B5E0D-B1FF-CE2B-E12B-3BE5A527169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5" creationId="{FB5B5BA1-33E9-CE50-6E1B-1A0106800E2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6" creationId="{848DE52B-1BAE-88B8-0D00-45158A4A7D61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7" creationId="{A3C2F5A2-7160-901E-4E3F-54000BD7477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8" creationId="{D436F53F-EE49-9B0A-3AD0-E13A327D0C47}"/>
          </ac:spMkLst>
        </pc:spChg>
        <pc:spChg chg="mod">
          <ac:chgData name="Javier Andres Luis Gonzalez" userId="9bfb70d5-126d-4793-8f2c-effcd62a7b5e" providerId="ADAL" clId="{F3F50C24-B04A-4FA0-B1E4-89B2B106AFB1}" dt="2024-10-17T17:27:38.613" v="2521" actId="207"/>
          <ac:spMkLst>
            <pc:docMk/>
            <pc:sldMk cId="2289807237" sldId="263"/>
            <ac:spMk id="9" creationId="{57DF910D-5ACB-6EA9-F235-B5BFB4A38862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0" creationId="{5223373C-CA03-5DBC-2EE6-0D8D44E3611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1" creationId="{5707264B-43D9-66F9-455F-0021D60E448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2" creationId="{E5FD4E3D-4A28-E2FE-93A9-4CFE8BADBBA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3" creationId="{2147E644-8798-D855-FAF7-6AAEF77EFFE4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4" creationId="{5248EBC5-FD9E-7357-CB22-F97653C80B46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5" creationId="{2B10BA22-609B-CCA4-7D2A-2C863CA6A6B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6" creationId="{51988116-3026-1C2D-E55F-D952441212F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7" creationId="{07F8906D-9691-4A07-3FAF-5CAFB7C30BD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8" creationId="{FBD38E78-4931-2D08-FE7A-5D31B42C9FE7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9" creationId="{2DCE8DB8-92DB-4D52-DF8E-106F620218FA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1" creationId="{9B474ECA-6100-3791-9EF9-F28D3C45FA73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2" creationId="{09813299-7A01-40F8-034F-B72E032FD671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3" creationId="{D8BE967A-CFD3-5821-5137-42717C34AAB8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4" creationId="{F47625E3-2A11-F815-8D45-444BD43B448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5" creationId="{0B6B5484-68F7-F517-07CD-07F84F18F5B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6" creationId="{20EB6BEF-7EAB-D213-88A8-E9BBB4E8A4C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7" creationId="{B05312EF-6729-F0A1-C278-FD2AB28DF2F3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8" creationId="{47ABE05A-F7AC-DDAC-6B83-BD8D3C4FCFDF}"/>
          </ac:spMkLst>
        </pc:spChg>
        <pc:spChg chg="add del mod">
          <ac:chgData name="Javier Andres Luis Gonzalez" userId="9bfb70d5-126d-4793-8f2c-effcd62a7b5e" providerId="ADAL" clId="{F3F50C24-B04A-4FA0-B1E4-89B2B106AFB1}" dt="2024-10-15T16:03:09.073" v="57" actId="478"/>
          <ac:spMkLst>
            <pc:docMk/>
            <pc:sldMk cId="2289807237" sldId="263"/>
            <ac:spMk id="29" creationId="{EA01E66F-2E3A-ED37-1BB7-2E25C3574BAB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0" creationId="{470B8642-38C9-5A7F-9F2C-2EFD663E3BA9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1" creationId="{FE14092B-DD0D-0169-1188-6BB3A3847DE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2" creationId="{A9F7A1C3-2721-A4B3-B71A-CE46B7CE6C6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3" creationId="{233C644E-1BCF-F00D-C53D-2C6985717E37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4" creationId="{EA2C7D96-079D-DBCA-FB36-8266DCE3B43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5" creationId="{DAF6EAF5-7378-7A79-4448-D9346859828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6" creationId="{A48EDBDA-CB06-363C-7E83-9445BE35F753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8" creationId="{A13BFEAF-758E-63C0-432D-748049637EEB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9" creationId="{CC763113-83D6-F928-F99C-E6B885D1FB1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0" creationId="{516BF795-6585-0C9A-C181-61189FA3AF55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1" creationId="{B676E71F-5764-F787-A983-B01CB525389A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2" creationId="{38ED10DE-35A5-8F88-9011-D4509C482A04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3" creationId="{2F10DF74-862F-9AB9-872C-273B1E05161C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4" creationId="{76A98642-1240-93A0-12FE-27B0D213337A}"/>
          </ac:spMkLst>
        </pc:spChg>
        <pc:grpChg chg="add mod">
          <ac:chgData name="Javier Andres Luis Gonzalez" userId="9bfb70d5-126d-4793-8f2c-effcd62a7b5e" providerId="ADAL" clId="{F3F50C24-B04A-4FA0-B1E4-89B2B106AFB1}" dt="2024-10-15T15:54:45.390" v="6"/>
          <ac:grpSpMkLst>
            <pc:docMk/>
            <pc:sldMk cId="2289807237" sldId="263"/>
            <ac:grpSpMk id="2" creationId="{7C689825-537C-4125-4845-1D2E565F96A0}"/>
          </ac:grpSpMkLst>
        </pc:grpChg>
        <pc:grpChg chg="add del mod">
          <ac:chgData name="Javier Andres Luis Gonzalez" userId="9bfb70d5-126d-4793-8f2c-effcd62a7b5e" providerId="ADAL" clId="{F3F50C24-B04A-4FA0-B1E4-89B2B106AFB1}" dt="2024-10-15T18:42:34.087" v="2097" actId="478"/>
          <ac:grpSpMkLst>
            <pc:docMk/>
            <pc:sldMk cId="2289807237" sldId="263"/>
            <ac:grpSpMk id="20" creationId="{9BB3E5CE-CEC8-4546-C963-706A7D2763D8}"/>
          </ac:grpSpMkLst>
        </pc:grpChg>
        <pc:grpChg chg="add mod">
          <ac:chgData name="Javier Andres Luis Gonzalez" userId="9bfb70d5-126d-4793-8f2c-effcd62a7b5e" providerId="ADAL" clId="{F3F50C24-B04A-4FA0-B1E4-89B2B106AFB1}" dt="2024-10-15T16:00:05.664" v="33" actId="571"/>
          <ac:grpSpMkLst>
            <pc:docMk/>
            <pc:sldMk cId="2289807237" sldId="263"/>
            <ac:grpSpMk id="37" creationId="{E486A183-AC6D-4F72-9F3B-F82B1D47A8E5}"/>
          </ac:grpSpMkLst>
        </pc:grpChg>
      </pc:sldChg>
      <pc:sldChg chg="del">
        <pc:chgData name="Javier Andres Luis Gonzalez" userId="9bfb70d5-126d-4793-8f2c-effcd62a7b5e" providerId="ADAL" clId="{F3F50C24-B04A-4FA0-B1E4-89B2B106AFB1}" dt="2024-10-15T16:32:03.813" v="243" actId="47"/>
        <pc:sldMkLst>
          <pc:docMk/>
          <pc:sldMk cId="2712305225" sldId="264"/>
        </pc:sldMkLst>
      </pc:sldChg>
      <pc:sldChg chg="del">
        <pc:chgData name="Javier Andres Luis Gonzalez" userId="9bfb70d5-126d-4793-8f2c-effcd62a7b5e" providerId="ADAL" clId="{F3F50C24-B04A-4FA0-B1E4-89B2B106AFB1}" dt="2024-10-15T16:32:05.075" v="244" actId="47"/>
        <pc:sldMkLst>
          <pc:docMk/>
          <pc:sldMk cId="1631810769" sldId="265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7:47.987" v="2523" actId="207"/>
        <pc:sldMkLst>
          <pc:docMk/>
          <pc:sldMk cId="3379730327" sldId="266"/>
        </pc:sldMkLst>
        <pc:spChg chg="del mod">
          <ac:chgData name="Javier Andres Luis Gonzalez" userId="9bfb70d5-126d-4793-8f2c-effcd62a7b5e" providerId="ADAL" clId="{F3F50C24-B04A-4FA0-B1E4-89B2B106AFB1}" dt="2024-10-15T16:33:32.841" v="256" actId="478"/>
          <ac:spMkLst>
            <pc:docMk/>
            <pc:sldMk cId="3379730327" sldId="266"/>
            <ac:spMk id="5" creationId="{016CF6D0-4314-118B-5BB2-472EB1606472}"/>
          </ac:spMkLst>
        </pc:spChg>
        <pc:spChg chg="del mod">
          <ac:chgData name="Javier Andres Luis Gonzalez" userId="9bfb70d5-126d-4793-8f2c-effcd62a7b5e" providerId="ADAL" clId="{F3F50C24-B04A-4FA0-B1E4-89B2B106AFB1}" dt="2024-10-15T16:33:25.295" v="253" actId="478"/>
          <ac:spMkLst>
            <pc:docMk/>
            <pc:sldMk cId="3379730327" sldId="266"/>
            <ac:spMk id="6" creationId="{51724AA3-5FB4-B881-9FFB-CEA6AE8799A2}"/>
          </ac:spMkLst>
        </pc:spChg>
        <pc:spChg chg="del">
          <ac:chgData name="Javier Andres Luis Gonzalez" userId="9bfb70d5-126d-4793-8f2c-effcd62a7b5e" providerId="ADAL" clId="{F3F50C24-B04A-4FA0-B1E4-89B2B106AFB1}" dt="2024-10-15T16:33:27.566" v="254" actId="478"/>
          <ac:spMkLst>
            <pc:docMk/>
            <pc:sldMk cId="3379730327" sldId="266"/>
            <ac:spMk id="7" creationId="{6F828F51-0ECA-E678-BE50-FE2BF249A40D}"/>
          </ac:spMkLst>
        </pc:spChg>
        <pc:spChg chg="del">
          <ac:chgData name="Javier Andres Luis Gonzalez" userId="9bfb70d5-126d-4793-8f2c-effcd62a7b5e" providerId="ADAL" clId="{F3F50C24-B04A-4FA0-B1E4-89B2B106AFB1}" dt="2024-10-15T16:33:21.885" v="251" actId="478"/>
          <ac:spMkLst>
            <pc:docMk/>
            <pc:sldMk cId="3379730327" sldId="266"/>
            <ac:spMk id="8" creationId="{1B730A66-9CFC-6D2A-F4EC-D4B4E29F170C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0" creationId="{0396FA56-B824-38C6-075A-A870655F6399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1" creationId="{2500C0FB-4641-526D-DDF1-F6B2C804D9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2" creationId="{19B8F466-C32E-6DA1-D347-B1BAFA147D4C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3" creationId="{1472F243-CE97-A4C3-9653-58B5584204DB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4" creationId="{38CFFD97-BE2E-52D8-E523-07356CA3FBE6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5" creationId="{6DC6033E-701A-04D3-3DE1-E7B1321C9A65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6" creationId="{57915873-9F4A-ACE8-5D90-C213052D41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7" creationId="{8A65ECDA-68C3-D93C-7F0A-6451AD034F8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8" creationId="{7D485899-3648-8B4E-8F0F-2D3B330B9751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9" creationId="{EA7B640B-5D80-EAFA-9249-18C81F9D9CAD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0" creationId="{16A87CEA-EFE3-EF4C-99B5-27D0660554D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1" creationId="{F28939EE-D7FD-59E1-AD3B-89EF58A06325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2" creationId="{8A9713E1-80C8-DFFE-812B-9DA525ECEF80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3" creationId="{EC782AC9-A925-2982-5076-709102EF4467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4" creationId="{D5849202-BDC7-1740-D983-843ED50343E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25" creationId="{862BF8FC-3761-1BAA-4C4D-76D45279A7A5}"/>
          </ac:spMkLst>
        </pc:spChg>
        <pc:spChg chg="add mod">
          <ac:chgData name="Javier Andres Luis Gonzalez" userId="9bfb70d5-126d-4793-8f2c-effcd62a7b5e" providerId="ADAL" clId="{F3F50C24-B04A-4FA0-B1E4-89B2B106AFB1}" dt="2024-10-17T17:27:47.987" v="2523" actId="207"/>
          <ac:spMkLst>
            <pc:docMk/>
            <pc:sldMk cId="3379730327" sldId="266"/>
            <ac:spMk id="26" creationId="{118F6637-4CC5-2A01-FA35-66D879194BAB}"/>
          </ac:spMkLst>
        </pc:spChg>
        <pc:spChg chg="add mod">
          <ac:chgData name="Javier Andres Luis Gonzalez" userId="9bfb70d5-126d-4793-8f2c-effcd62a7b5e" providerId="ADAL" clId="{F3F50C24-B04A-4FA0-B1E4-89B2B106AFB1}" dt="2024-10-15T17:05:15.858" v="680" actId="1076"/>
          <ac:spMkLst>
            <pc:docMk/>
            <pc:sldMk cId="3379730327" sldId="266"/>
            <ac:spMk id="30" creationId="{E443AF01-7DC8-FF0A-B0F9-952C4B99A3B2}"/>
          </ac:spMkLst>
        </pc:spChg>
        <pc:grpChg chg="del">
          <ac:chgData name="Javier Andres Luis Gonzalez" userId="9bfb70d5-126d-4793-8f2c-effcd62a7b5e" providerId="ADAL" clId="{F3F50C24-B04A-4FA0-B1E4-89B2B106AFB1}" dt="2024-10-15T16:33:34.657" v="257" actId="478"/>
          <ac:grpSpMkLst>
            <pc:docMk/>
            <pc:sldMk cId="3379730327" sldId="266"/>
            <ac:grpSpMk id="2" creationId="{3E6DC5D8-9B96-3B65-A4E2-282CBBE5DE49}"/>
          </ac:grpSpMkLst>
        </pc:grpChg>
        <pc:grpChg chg="add del mod">
          <ac:chgData name="Javier Andres Luis Gonzalez" userId="9bfb70d5-126d-4793-8f2c-effcd62a7b5e" providerId="ADAL" clId="{F3F50C24-B04A-4FA0-B1E4-89B2B106AFB1}" dt="2024-10-15T17:00:02.743" v="552" actId="478"/>
          <ac:grpSpMkLst>
            <pc:docMk/>
            <pc:sldMk cId="3379730327" sldId="266"/>
            <ac:grpSpMk id="9" creationId="{D6C5E83E-07E6-602C-8A3F-DEC9B4E2FF8F}"/>
          </ac:grpSpMkLst>
        </pc:grpChg>
        <pc:picChg chg="add del">
          <ac:chgData name="Javier Andres Luis Gonzalez" userId="9bfb70d5-126d-4793-8f2c-effcd62a7b5e" providerId="ADAL" clId="{F3F50C24-B04A-4FA0-B1E4-89B2B106AFB1}" dt="2024-10-15T17:01:38.936" v="566" actId="22"/>
          <ac:picMkLst>
            <pc:docMk/>
            <pc:sldMk cId="3379730327" sldId="266"/>
            <ac:picMk id="28" creationId="{3B4E7C94-1C01-C531-F7F6-E76515D0D63C}"/>
          </ac:picMkLst>
        </pc:picChg>
      </pc:sldChg>
      <pc:sldChg chg="del ord">
        <pc:chgData name="Javier Andres Luis Gonzalez" userId="9bfb70d5-126d-4793-8f2c-effcd62a7b5e" providerId="ADAL" clId="{F3F50C24-B04A-4FA0-B1E4-89B2B106AFB1}" dt="2024-10-15T18:26:03.160" v="1857" actId="47"/>
        <pc:sldMkLst>
          <pc:docMk/>
          <pc:sldMk cId="786460130" sldId="267"/>
        </pc:sldMkLst>
      </pc:sldChg>
      <pc:sldChg chg="del">
        <pc:chgData name="Javier Andres Luis Gonzalez" userId="9bfb70d5-126d-4793-8f2c-effcd62a7b5e" providerId="ADAL" clId="{F3F50C24-B04A-4FA0-B1E4-89B2B106AFB1}" dt="2024-10-15T16:32:10.835" v="245" actId="47"/>
        <pc:sldMkLst>
          <pc:docMk/>
          <pc:sldMk cId="3487634999" sldId="268"/>
        </pc:sldMkLst>
      </pc:sldChg>
      <pc:sldChg chg="del">
        <pc:chgData name="Javier Andres Luis Gonzalez" userId="9bfb70d5-126d-4793-8f2c-effcd62a7b5e" providerId="ADAL" clId="{F3F50C24-B04A-4FA0-B1E4-89B2B106AFB1}" dt="2024-10-15T16:32:12.860" v="246" actId="47"/>
        <pc:sldMkLst>
          <pc:docMk/>
          <pc:sldMk cId="1686028437" sldId="269"/>
        </pc:sldMkLst>
      </pc:sldChg>
      <pc:sldChg chg="del ord">
        <pc:chgData name="Javier Andres Luis Gonzalez" userId="9bfb70d5-126d-4793-8f2c-effcd62a7b5e" providerId="ADAL" clId="{F3F50C24-B04A-4FA0-B1E4-89B2B106AFB1}" dt="2024-10-15T18:26:05.230" v="1858" actId="47"/>
        <pc:sldMkLst>
          <pc:docMk/>
          <pc:sldMk cId="3161569350" sldId="270"/>
        </pc:sldMkLst>
      </pc:sldChg>
      <pc:sldChg chg="del ord">
        <pc:chgData name="Javier Andres Luis Gonzalez" userId="9bfb70d5-126d-4793-8f2c-effcd62a7b5e" providerId="ADAL" clId="{F3F50C24-B04A-4FA0-B1E4-89B2B106AFB1}" dt="2024-10-15T18:26:10.016" v="1859" actId="47"/>
        <pc:sldMkLst>
          <pc:docMk/>
          <pc:sldMk cId="1926650650" sldId="271"/>
        </pc:sldMkLst>
      </pc:sldChg>
      <pc:sldChg chg="del">
        <pc:chgData name="Javier Andres Luis Gonzalez" userId="9bfb70d5-126d-4793-8f2c-effcd62a7b5e" providerId="ADAL" clId="{F3F50C24-B04A-4FA0-B1E4-89B2B106AFB1}" dt="2024-10-15T16:32:18.878" v="247" actId="47"/>
        <pc:sldMkLst>
          <pc:docMk/>
          <pc:sldMk cId="3756404600" sldId="272"/>
        </pc:sldMkLst>
      </pc:sldChg>
      <pc:sldChg chg="del">
        <pc:chgData name="Javier Andres Luis Gonzalez" userId="9bfb70d5-126d-4793-8f2c-effcd62a7b5e" providerId="ADAL" clId="{F3F50C24-B04A-4FA0-B1E4-89B2B106AFB1}" dt="2024-10-15T16:32:20.979" v="248" actId="47"/>
        <pc:sldMkLst>
          <pc:docMk/>
          <pc:sldMk cId="703120879" sldId="273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7:43.870" v="2522" actId="207"/>
        <pc:sldMkLst>
          <pc:docMk/>
          <pc:sldMk cId="1366992150" sldId="274"/>
        </pc:sldMkLst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2" creationId="{AE3CA28D-1B5C-11E8-6610-A43E0D2083E7}"/>
          </ac:spMkLst>
        </pc:spChg>
        <pc:spChg chg="add del mod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3" creationId="{A17489FA-ACE5-6ACC-E5D9-7F9C2AC939FB}"/>
          </ac:spMkLst>
        </pc:spChg>
        <pc:spChg chg="del">
          <ac:chgData name="Javier Andres Luis Gonzalez" userId="9bfb70d5-126d-4793-8f2c-effcd62a7b5e" providerId="ADAL" clId="{F3F50C24-B04A-4FA0-B1E4-89B2B106AFB1}" dt="2024-10-15T16:10:25.831" v="86" actId="478"/>
          <ac:spMkLst>
            <pc:docMk/>
            <pc:sldMk cId="1366992150" sldId="274"/>
            <ac:spMk id="4" creationId="{C6CA54FE-80A9-B80A-0520-EE2DB1EBF785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5" creationId="{8C628ED9-CA1C-8728-018D-9A447F8A7976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6" creationId="{E6145F08-54B9-92EE-7145-EF0311A0C540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8" creationId="{CBE78368-1273-C3AC-9179-C587C9D73A2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9" creationId="{CF6909FD-E016-935D-E4C6-686DA70A7F0D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1" creationId="{B1F1099F-17B9-C895-FA2B-1C55419D9A34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2" creationId="{CEBC9659-02CB-2932-7C36-072285FE103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4" creationId="{11214E89-093B-1C40-8020-9EAA13A0D6C8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5" creationId="{F000A046-36B9-8E65-3AAC-534C058315E8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6" creationId="{7A0E4858-37FD-37DF-313F-8029D833BE8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7" creationId="{8B087B8A-5827-0D93-1045-573DB8C3AC5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8" creationId="{B3646FF9-EB49-D8CD-676A-9FE1490BDE3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9" creationId="{8782C087-3777-64DC-AAAD-B733E9C4340F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0" creationId="{539BA452-8B78-0754-0825-1771DB5FC783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1" creationId="{191CAEF9-C475-3826-E116-E3D8A7861E4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2" creationId="{7A6658DF-C57B-4E2D-51B9-48BB7B52007F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5" creationId="{2F5F4998-7804-536A-BC0C-9C329979495B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6" creationId="{44FF2AA4-2D9A-F7E8-859C-53FC51E58A2D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8" creationId="{2AA4720C-B24F-40BA-8569-328D2DE58214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9" creationId="{0BF85349-1CC0-A21C-9BBB-DCED28E0B6A3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1" creationId="{6706D1AD-82B6-A757-B874-841C00C83F3E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2" creationId="{FAFD1739-C624-B9CB-563C-DCF47E79D68B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3" creationId="{39F1BDCA-9CDA-FBF0-9B7C-91AAAF0F7596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4" creationId="{409FA86F-F713-59F8-0A24-DF05ED14F1E8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5" creationId="{1C78D9D1-5F4D-4901-F4D8-D989999AE9BA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6" creationId="{9E8FBFA2-F6EA-174C-328F-A5D78B45C02C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7" creationId="{043DCAE1-14AA-B81B-547C-9182C0156D7F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8" creationId="{5A51188C-90F4-FC26-F902-C259081B4041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9" creationId="{28DD2AFB-8362-1A0E-13BB-AEEC636C0A57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1" creationId="{C439638D-8A27-0D2D-E928-27B318930B6B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2" creationId="{548EB4D1-F5E7-3777-D18D-034ACA025454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4" creationId="{F0304BE3-7A18-F817-ADFA-99BDBCAFA359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5" creationId="{3E205F69-DAE3-8980-B52C-25D21EBEDB92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7" creationId="{62350955-6EE3-83E8-CEBA-F47C0EF9D74D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8" creationId="{D73289C1-CD10-89A1-8CE9-F3859059C44D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49" creationId="{C050ECFD-A74C-4C8E-2CBC-1722C86BDD9C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0" creationId="{1C7E57FF-E581-AFFB-28AC-C4E80C01A6C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1" creationId="{D4E33EE7-8B09-4BC8-5E7A-C993AD5060F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2" creationId="{5D8A47A7-6B47-2B7D-DDC9-83C8C6ADB8AF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3" creationId="{40A4CFCB-9B84-C3D8-63A2-F33D60969191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4" creationId="{F550A195-03F1-C78F-25E9-E24495293646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5" creationId="{4FDEE79D-43AA-5A13-DE2F-9640B60418B6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7" creationId="{437E017F-C442-A88B-4C70-C041B055D245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8" creationId="{8DAE7312-B88B-08F0-A571-004673359BA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0" creationId="{B5464D56-2C71-D0E4-61F6-8B55EDF389F7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1" creationId="{BFACADF5-2CB5-0DB7-FF20-955DCFD780D3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3" creationId="{0B6FC99B-5C48-60F2-3779-BDBFB4FA4D5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4" creationId="{56E9CC58-6F93-85C5-6179-E7ADC9F1988E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5" creationId="{62C064EE-6316-D4D9-56A4-D655C1263C0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6" creationId="{9A44959F-9770-8D31-E355-602F81094DF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7" creationId="{1F776B6D-B22F-786E-5DD9-167EA3D44AA9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8" creationId="{D92E8A5B-5F78-FAED-1071-FE66A33CAE8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9" creationId="{5F8F30DD-535E-7AE8-BE78-EA5F0BC0FA1D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0" creationId="{7FA22012-476B-3FCE-4E0D-293629059A0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1" creationId="{190DFA86-AD5B-5AFF-BBCC-C6E49D34BCAA}"/>
          </ac:spMkLst>
        </pc:spChg>
        <pc:spChg chg="add mod">
          <ac:chgData name="Javier Andres Luis Gonzalez" userId="9bfb70d5-126d-4793-8f2c-effcd62a7b5e" providerId="ADAL" clId="{F3F50C24-B04A-4FA0-B1E4-89B2B106AFB1}" dt="2024-10-15T16:13:30.025" v="112"/>
          <ac:spMkLst>
            <pc:docMk/>
            <pc:sldMk cId="1366992150" sldId="274"/>
            <ac:spMk id="72" creationId="{4CE12A7D-E0F7-98A0-AD1A-732DD4F6C0F8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7" creationId="{085D801D-1984-C95E-47FF-58EADA6DAC8B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8" creationId="{1155B6D7-201B-9EE3-0181-508310B8BEF0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0" creationId="{2A7EB2D8-1953-E918-7511-3FC02C2961D6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1" creationId="{5FB6EEBC-8B4C-CD64-8AE8-E92938402684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3" creationId="{C9F42C8C-7E4B-334D-40A1-34E528C31CA2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4" creationId="{836FBBD4-22EE-C0DF-2E08-920516644E63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5" creationId="{99BFA478-40CF-4707-DB17-9535368BA930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6" creationId="{22E7600C-6D68-57E7-3D7B-DC2469C4FCA4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7" creationId="{A8F20B71-D635-0711-D37D-A3B9340626F2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8" creationId="{FA043A8E-5B93-8D25-99BB-9FFAFCD1D22A}"/>
          </ac:spMkLst>
        </pc:spChg>
        <pc:spChg chg="del mod topLvl">
          <ac:chgData name="Javier Andres Luis Gonzalez" userId="9bfb70d5-126d-4793-8f2c-effcd62a7b5e" providerId="ADAL" clId="{F3F50C24-B04A-4FA0-B1E4-89B2B106AFB1}" dt="2024-10-15T16:36:58.625" v="290" actId="478"/>
          <ac:spMkLst>
            <pc:docMk/>
            <pc:sldMk cId="1366992150" sldId="274"/>
            <ac:spMk id="90" creationId="{9BE72B41-D250-9B30-91C5-1D09C80D17CA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4.312" v="391" actId="478"/>
          <ac:spMkLst>
            <pc:docMk/>
            <pc:sldMk cId="1366992150" sldId="274"/>
            <ac:spMk id="91" creationId="{E8DE8C8E-B447-32D1-6440-7E26FE3EAC14}"/>
          </ac:spMkLst>
        </pc:spChg>
        <pc:spChg chg="del mod topLvl">
          <ac:chgData name="Javier Andres Luis Gonzalez" userId="9bfb70d5-126d-4793-8f2c-effcd62a7b5e" providerId="ADAL" clId="{F3F50C24-B04A-4FA0-B1E4-89B2B106AFB1}" dt="2024-10-15T16:35:58.591" v="273" actId="478"/>
          <ac:spMkLst>
            <pc:docMk/>
            <pc:sldMk cId="1366992150" sldId="274"/>
            <ac:spMk id="93" creationId="{994BE5A2-0CD4-CD5A-307A-EF1B6957B7FD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2.670" v="390" actId="478"/>
          <ac:spMkLst>
            <pc:docMk/>
            <pc:sldMk cId="1366992150" sldId="274"/>
            <ac:spMk id="94" creationId="{81CA0749-81AD-CB59-BDB8-CD14A01BBEE8}"/>
          </ac:spMkLst>
        </pc:spChg>
        <pc:spChg chg="del mod topLvl">
          <ac:chgData name="Javier Andres Luis Gonzalez" userId="9bfb70d5-126d-4793-8f2c-effcd62a7b5e" providerId="ADAL" clId="{F3F50C24-B04A-4FA0-B1E4-89B2B106AFB1}" dt="2024-10-15T16:36:11.275" v="277" actId="478"/>
          <ac:spMkLst>
            <pc:docMk/>
            <pc:sldMk cId="1366992150" sldId="274"/>
            <ac:spMk id="96" creationId="{AA76598A-A648-E67B-5F62-BBA83AE25B60}"/>
          </ac:spMkLst>
        </pc:spChg>
        <pc:spChg chg="del mod topLvl">
          <ac:chgData name="Javier Andres Luis Gonzalez" userId="9bfb70d5-126d-4793-8f2c-effcd62a7b5e" providerId="ADAL" clId="{F3F50C24-B04A-4FA0-B1E4-89B2B106AFB1}" dt="2024-10-15T16:45:29.069" v="388" actId="478"/>
          <ac:spMkLst>
            <pc:docMk/>
            <pc:sldMk cId="1366992150" sldId="274"/>
            <ac:spMk id="97" creationId="{21638CA2-5A6D-70F4-D133-5C010DF52DDA}"/>
          </ac:spMkLst>
        </pc:spChg>
        <pc:spChg chg="add del mod">
          <ac:chgData name="Javier Andres Luis Gonzalez" userId="9bfb70d5-126d-4793-8f2c-effcd62a7b5e" providerId="ADAL" clId="{F3F50C24-B04A-4FA0-B1E4-89B2B106AFB1}" dt="2024-10-15T16:47:26.187" v="437"/>
          <ac:spMkLst>
            <pc:docMk/>
            <pc:sldMk cId="1366992150" sldId="274"/>
            <ac:spMk id="98" creationId="{C0ADB76E-13C0-9E75-EE21-829B561A9FC2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99" creationId="{30B18D94-996D-545E-5C38-4AC2A5AD62DB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100" creationId="{06A337AE-DE45-8C37-0E78-A9985CEF5BF2}"/>
          </ac:spMkLst>
        </pc:spChg>
        <pc:spChg chg="add del mod">
          <ac:chgData name="Javier Andres Luis Gonzalez" userId="9bfb70d5-126d-4793-8f2c-effcd62a7b5e" providerId="ADAL" clId="{F3F50C24-B04A-4FA0-B1E4-89B2B106AFB1}" dt="2024-10-15T16:51:21.293" v="490" actId="478"/>
          <ac:spMkLst>
            <pc:docMk/>
            <pc:sldMk cId="1366992150" sldId="274"/>
            <ac:spMk id="101" creationId="{C1BC8F3F-DD07-323D-7E87-388DAF28DC21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2" creationId="{68850EAD-008D-B803-4EC9-14DF5A8F7B77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3" creationId="{F5A1C1B1-A2B8-F0CF-D8E5-E07AAB928D46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4" creationId="{83EEA300-49F1-21B7-D0C3-966014A18B07}"/>
          </ac:spMkLst>
        </pc:spChg>
        <pc:spChg chg="add mod">
          <ac:chgData name="Javier Andres Luis Gonzalez" userId="9bfb70d5-126d-4793-8f2c-effcd62a7b5e" providerId="ADAL" clId="{F3F50C24-B04A-4FA0-B1E4-89B2B106AFB1}" dt="2024-10-15T16:50:45.097" v="461" actId="1076"/>
          <ac:spMkLst>
            <pc:docMk/>
            <pc:sldMk cId="1366992150" sldId="274"/>
            <ac:spMk id="105" creationId="{150BA402-21A6-C82B-5929-AD323AEB7FF9}"/>
          </ac:spMkLst>
        </pc:spChg>
        <pc:spChg chg="add mod">
          <ac:chgData name="Javier Andres Luis Gonzalez" userId="9bfb70d5-126d-4793-8f2c-effcd62a7b5e" providerId="ADAL" clId="{F3F50C24-B04A-4FA0-B1E4-89B2B106AFB1}" dt="2024-10-15T16:50:15.993" v="458" actId="1076"/>
          <ac:spMkLst>
            <pc:docMk/>
            <pc:sldMk cId="1366992150" sldId="274"/>
            <ac:spMk id="106" creationId="{28583856-3BA3-7B11-5F8D-8249543682DA}"/>
          </ac:spMkLst>
        </pc:spChg>
        <pc:spChg chg="add mod">
          <ac:chgData name="Javier Andres Luis Gonzalez" userId="9bfb70d5-126d-4793-8f2c-effcd62a7b5e" providerId="ADAL" clId="{F3F50C24-B04A-4FA0-B1E4-89B2B106AFB1}" dt="2024-10-15T16:50:33.820" v="460" actId="1076"/>
          <ac:spMkLst>
            <pc:docMk/>
            <pc:sldMk cId="1366992150" sldId="274"/>
            <ac:spMk id="107" creationId="{7F5C7E4A-3959-6878-83B3-15F1AEA96B3D}"/>
          </ac:spMkLst>
        </pc:spChg>
        <pc:spChg chg="add del mod ord">
          <ac:chgData name="Javier Andres Luis Gonzalez" userId="9bfb70d5-126d-4793-8f2c-effcd62a7b5e" providerId="ADAL" clId="{F3F50C24-B04A-4FA0-B1E4-89B2B106AFB1}" dt="2024-10-15T16:43:54.177" v="378" actId="478"/>
          <ac:spMkLst>
            <pc:docMk/>
            <pc:sldMk cId="1366992150" sldId="274"/>
            <ac:spMk id="108" creationId="{FDFA00F1-57D5-A56F-062C-2F2EDD93AAF2}"/>
          </ac:spMkLst>
        </pc:spChg>
        <pc:spChg chg="add del mod">
          <ac:chgData name="Javier Andres Luis Gonzalez" userId="9bfb70d5-126d-4793-8f2c-effcd62a7b5e" providerId="ADAL" clId="{F3F50C24-B04A-4FA0-B1E4-89B2B106AFB1}" dt="2024-10-15T16:45:22.785" v="387" actId="478"/>
          <ac:spMkLst>
            <pc:docMk/>
            <pc:sldMk cId="1366992150" sldId="274"/>
            <ac:spMk id="109" creationId="{765ACD03-5D69-6944-63A5-1820D3216DBD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0" creationId="{6F21D74B-B26D-2D15-AA98-3EA399723C34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1" creationId="{58DDD12B-FAA4-C014-0F65-C80C299A8D9C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2" creationId="{E9CA2BC1-DED1-A287-C5EA-EB4375F345F1}"/>
          </ac:spMkLst>
        </pc:spChg>
        <pc:spChg chg="add mod">
          <ac:chgData name="Javier Andres Luis Gonzalez" userId="9bfb70d5-126d-4793-8f2c-effcd62a7b5e" providerId="ADAL" clId="{F3F50C24-B04A-4FA0-B1E4-89B2B106AFB1}" dt="2024-10-17T17:27:43.870" v="2522" actId="207"/>
          <ac:spMkLst>
            <pc:docMk/>
            <pc:sldMk cId="1366992150" sldId="274"/>
            <ac:spMk id="114" creationId="{96D61A46-7E81-3A25-B267-5ED73E729944}"/>
          </ac:spMkLst>
        </pc:s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7" creationId="{550A98F4-1A18-227F-CD9B-F12CD9D60FC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0" creationId="{E642AF5A-8A41-C941-78C8-46D523CCFF6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3" creationId="{37C1414D-2EE4-F241-DEB4-58638CAE3B7F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4" creationId="{030D489F-7479-2B27-7352-F1628316BF06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7" creationId="{737CC7AE-1CA1-17A4-1A3E-7ED51CEA3CDC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30" creationId="{10159202-E7E8-2702-3764-548317DF0F3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0" creationId="{4AD7ED45-AF12-06F1-B5BE-6265BBC8692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3" creationId="{0F10F65A-0450-1F24-4A78-90FE6BC4F3E9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6" creationId="{2D953081-7EEE-32C6-8005-8796A615406C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6" creationId="{4D006EFB-7E95-80F6-B731-C6BC869E6350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9" creationId="{FD36D5B3-3407-DF68-1B56-88EC74E9BF12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62" creationId="{E65F1C4E-8664-BA26-4624-EA657B8E0CA4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6" creationId="{026A574D-7AEC-F766-86CC-4530654505D0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9" creationId="{DF1F76D6-214F-7FA6-D2E7-EFDBD668D432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82" creationId="{95A61990-82F0-A9EA-90C6-92FC11F1BBC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58.625" v="290" actId="478"/>
          <ac:grpSpMkLst>
            <pc:docMk/>
            <pc:sldMk cId="1366992150" sldId="274"/>
            <ac:grpSpMk id="89" creationId="{AF01B67A-85BA-848C-D11D-3CBE4377B4D3}"/>
          </ac:grpSpMkLst>
        </pc:grpChg>
        <pc:grpChg chg="add del mod">
          <ac:chgData name="Javier Andres Luis Gonzalez" userId="9bfb70d5-126d-4793-8f2c-effcd62a7b5e" providerId="ADAL" clId="{F3F50C24-B04A-4FA0-B1E4-89B2B106AFB1}" dt="2024-10-15T16:35:58.591" v="273" actId="478"/>
          <ac:grpSpMkLst>
            <pc:docMk/>
            <pc:sldMk cId="1366992150" sldId="274"/>
            <ac:grpSpMk id="92" creationId="{BCE9294E-C085-6DFB-3CFD-FEFF69D3CAF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11.275" v="277" actId="478"/>
          <ac:grpSpMkLst>
            <pc:docMk/>
            <pc:sldMk cId="1366992150" sldId="274"/>
            <ac:grpSpMk id="95" creationId="{06BFACAE-4F88-5D83-853C-6B1B73236DBF}"/>
          </ac:grpSpMkLst>
        </pc:grpChg>
        <pc:picChg chg="add mod">
          <ac:chgData name="Javier Andres Luis Gonzalez" userId="9bfb70d5-126d-4793-8f2c-effcd62a7b5e" providerId="ADAL" clId="{F3F50C24-B04A-4FA0-B1E4-89B2B106AFB1}" dt="2024-10-15T16:11:33.461" v="96" actId="14100"/>
          <ac:picMkLst>
            <pc:docMk/>
            <pc:sldMk cId="1366992150" sldId="274"/>
            <ac:picMk id="23" creationId="{1084F4C4-A5DE-1BBC-B701-4184DA933840}"/>
          </ac:picMkLst>
        </pc:picChg>
        <pc:picChg chg="add">
          <ac:chgData name="Javier Andres Luis Gonzalez" userId="9bfb70d5-126d-4793-8f2c-effcd62a7b5e" providerId="ADAL" clId="{F3F50C24-B04A-4FA0-B1E4-89B2B106AFB1}" dt="2024-10-15T16:16:56.350" v="113"/>
          <ac:picMkLst>
            <pc:docMk/>
            <pc:sldMk cId="1366992150" sldId="274"/>
            <ac:picMk id="73" creationId="{DC3DEA8A-D163-FC21-E243-FFE9F4AEAF5B}"/>
          </ac:picMkLst>
        </pc:picChg>
        <pc:picChg chg="add del">
          <ac:chgData name="Javier Andres Luis Gonzalez" userId="9bfb70d5-126d-4793-8f2c-effcd62a7b5e" providerId="ADAL" clId="{F3F50C24-B04A-4FA0-B1E4-89B2B106AFB1}" dt="2024-10-15T16:17:19.261" v="117" actId="22"/>
          <ac:picMkLst>
            <pc:docMk/>
            <pc:sldMk cId="1366992150" sldId="274"/>
            <ac:picMk id="75" creationId="{EFD83034-A689-A015-E7E1-19D4CAB95870}"/>
          </ac:picMkLst>
        </pc:picChg>
      </pc:sldChg>
      <pc:sldChg chg="del">
        <pc:chgData name="Javier Andres Luis Gonzalez" userId="9bfb70d5-126d-4793-8f2c-effcd62a7b5e" providerId="ADAL" clId="{F3F50C24-B04A-4FA0-B1E4-89B2B106AFB1}" dt="2024-10-15T16:32:26.058" v="250" actId="47"/>
        <pc:sldMkLst>
          <pc:docMk/>
          <pc:sldMk cId="2046559866" sldId="275"/>
        </pc:sldMkLst>
      </pc:sldChg>
      <pc:sldChg chg="del">
        <pc:chgData name="Javier Andres Luis Gonzalez" userId="9bfb70d5-126d-4793-8f2c-effcd62a7b5e" providerId="ADAL" clId="{F3F50C24-B04A-4FA0-B1E4-89B2B106AFB1}" dt="2024-10-15T16:32:24.361" v="249" actId="47"/>
        <pc:sldMkLst>
          <pc:docMk/>
          <pc:sldMk cId="2013919615" sldId="276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8:08.553" v="2527" actId="207"/>
        <pc:sldMkLst>
          <pc:docMk/>
          <pc:sldMk cId="4240604635" sldId="277"/>
        </pc:sldMkLst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2" creationId="{81F7D952-77E6-0050-76E2-ECFB9EBF6D36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3" creationId="{178194E9-7BE0-2231-A9F1-F1A2C6B0EB7B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4" creationId="{A371D0FF-791A-23B5-2A05-940C2B4A24D5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5" creationId="{E87689F9-CB73-01AD-444C-A9E7FD27444C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6" creationId="{FA99EAA4-2F3C-4AF8-F5A4-14FD83E100F3}"/>
          </ac:spMkLst>
        </pc:spChg>
        <pc:spChg chg="add mod">
          <ac:chgData name="Javier Andres Luis Gonzalez" userId="9bfb70d5-126d-4793-8f2c-effcd62a7b5e" providerId="ADAL" clId="{F3F50C24-B04A-4FA0-B1E4-89B2B106AFB1}" dt="2024-10-17T17:28:08.553" v="2527" actId="207"/>
          <ac:spMkLst>
            <pc:docMk/>
            <pc:sldMk cId="4240604635" sldId="277"/>
            <ac:spMk id="9" creationId="{0A3A2A16-C987-9035-F891-EE37061FBCAC}"/>
          </ac:spMkLst>
        </pc:spChg>
        <pc:spChg chg="add mod">
          <ac:chgData name="Javier Andres Luis Gonzalez" userId="9bfb70d5-126d-4793-8f2c-effcd62a7b5e" providerId="ADAL" clId="{F3F50C24-B04A-4FA0-B1E4-89B2B106AFB1}" dt="2024-10-15T18:03:51.874" v="1347" actId="14100"/>
          <ac:spMkLst>
            <pc:docMk/>
            <pc:sldMk cId="4240604635" sldId="277"/>
            <ac:spMk id="10" creationId="{CD006EAE-D47E-11E7-B4D7-C9CC4BB6D894}"/>
          </ac:spMkLst>
        </pc:spChg>
        <pc:picChg chg="add mod">
          <ac:chgData name="Javier Andres Luis Gonzalez" userId="9bfb70d5-126d-4793-8f2c-effcd62a7b5e" providerId="ADAL" clId="{F3F50C24-B04A-4FA0-B1E4-89B2B106AFB1}" dt="2024-10-15T18:01:58.282" v="1324" actId="1076"/>
          <ac:picMkLst>
            <pc:docMk/>
            <pc:sldMk cId="4240604635" sldId="277"/>
            <ac:picMk id="8" creationId="{7D94D18C-7F35-9A51-2CB0-C08257968C3B}"/>
          </ac:picMkLst>
        </pc:picChg>
      </pc:sldChg>
      <pc:sldChg chg="addSp delSp modSp mod ord">
        <pc:chgData name="Javier Andres Luis Gonzalez" userId="9bfb70d5-126d-4793-8f2c-effcd62a7b5e" providerId="ADAL" clId="{F3F50C24-B04A-4FA0-B1E4-89B2B106AFB1}" dt="2024-10-17T17:28:00.051" v="2525" actId="207"/>
        <pc:sldMkLst>
          <pc:docMk/>
          <pc:sldMk cId="2811146754" sldId="278"/>
        </pc:sldMkLst>
        <pc:spChg chg="mod">
          <ac:chgData name="Javier Andres Luis Gonzalez" userId="9bfb70d5-126d-4793-8f2c-effcd62a7b5e" providerId="ADAL" clId="{F3F50C24-B04A-4FA0-B1E4-89B2B106AFB1}" dt="2024-10-17T17:28:00.051" v="2525" actId="207"/>
          <ac:spMkLst>
            <pc:docMk/>
            <pc:sldMk cId="2811146754" sldId="278"/>
            <ac:spMk id="2" creationId="{4E8E8DAC-8BB7-A9C3-B55A-A2276253EB9B}"/>
          </ac:spMkLst>
        </pc:spChg>
        <pc:spChg chg="del mod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3" creationId="{024753A2-7E27-1E9D-ED61-8C3EE71BE399}"/>
          </ac:spMkLst>
        </pc:spChg>
        <pc:spChg chg="del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4" creationId="{300A6CE9-6102-E837-13E9-455B20F09260}"/>
          </ac:spMkLst>
        </pc:spChg>
        <pc:spChg chg="add del mod">
          <ac:chgData name="Javier Andres Luis Gonzalez" userId="9bfb70d5-126d-4793-8f2c-effcd62a7b5e" providerId="ADAL" clId="{F3F50C24-B04A-4FA0-B1E4-89B2B106AFB1}" dt="2024-10-15T17:12:15.721" v="759" actId="478"/>
          <ac:spMkLst>
            <pc:docMk/>
            <pc:sldMk cId="2811146754" sldId="278"/>
            <ac:spMk id="5" creationId="{D32B5172-3BF4-DEBD-0459-C95E7EA822B6}"/>
          </ac:spMkLst>
        </pc:spChg>
        <pc:spChg chg="del">
          <ac:chgData name="Javier Andres Luis Gonzalez" userId="9bfb70d5-126d-4793-8f2c-effcd62a7b5e" providerId="ADAL" clId="{F3F50C24-B04A-4FA0-B1E4-89B2B106AFB1}" dt="2024-10-15T17:11:24.216" v="742" actId="478"/>
          <ac:spMkLst>
            <pc:docMk/>
            <pc:sldMk cId="2811146754" sldId="278"/>
            <ac:spMk id="6" creationId="{89204886-FAEE-C457-5D94-3475DD8A01E8}"/>
          </ac:spMkLst>
        </pc:spChg>
        <pc:spChg chg="add del mod">
          <ac:chgData name="Javier Andres Luis Gonzalez" userId="9bfb70d5-126d-4793-8f2c-effcd62a7b5e" providerId="ADAL" clId="{F3F50C24-B04A-4FA0-B1E4-89B2B106AFB1}" dt="2024-10-15T17:16:26.908" v="795" actId="478"/>
          <ac:spMkLst>
            <pc:docMk/>
            <pc:sldMk cId="2811146754" sldId="278"/>
            <ac:spMk id="7" creationId="{417465D8-25AA-6047-F97F-B550F20B4680}"/>
          </ac:spMkLst>
        </pc:spChg>
        <pc:spChg chg="add del mod">
          <ac:chgData name="Javier Andres Luis Gonzalez" userId="9bfb70d5-126d-4793-8f2c-effcd62a7b5e" providerId="ADAL" clId="{F3F50C24-B04A-4FA0-B1E4-89B2B106AFB1}" dt="2024-10-15T17:18:12.476" v="818" actId="478"/>
          <ac:spMkLst>
            <pc:docMk/>
            <pc:sldMk cId="2811146754" sldId="278"/>
            <ac:spMk id="11" creationId="{56ED95E6-BA53-EB54-9796-1B1A77FEE1DB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2" creationId="{2AD79D20-FF5D-585C-6565-61AD712E76F1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3" creationId="{9CEB7D77-2FB2-2EEF-2A06-2F1560EE7603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4" creationId="{6835DDE3-01D7-0142-5EF9-5EB920C1C06F}"/>
          </ac:spMkLst>
        </pc:spChg>
        <pc:spChg chg="add mod">
          <ac:chgData name="Javier Andres Luis Gonzalez" userId="9bfb70d5-126d-4793-8f2c-effcd62a7b5e" providerId="ADAL" clId="{F3F50C24-B04A-4FA0-B1E4-89B2B106AFB1}" dt="2024-10-15T17:23:17.281" v="878" actId="255"/>
          <ac:spMkLst>
            <pc:docMk/>
            <pc:sldMk cId="2811146754" sldId="278"/>
            <ac:spMk id="15" creationId="{40D5FD2C-CB8E-1C77-DFB3-BA14C17712C1}"/>
          </ac:spMkLst>
        </pc:spChg>
        <pc:picChg chg="add mod">
          <ac:chgData name="Javier Andres Luis Gonzalez" userId="9bfb70d5-126d-4793-8f2c-effcd62a7b5e" providerId="ADAL" clId="{F3F50C24-B04A-4FA0-B1E4-89B2B106AFB1}" dt="2024-10-15T17:20:14.295" v="868" actId="1076"/>
          <ac:picMkLst>
            <pc:docMk/>
            <pc:sldMk cId="2811146754" sldId="278"/>
            <ac:picMk id="9" creationId="{A863A2B9-600A-C236-26FF-CB5F99CE6914}"/>
          </ac:picMkLst>
        </pc:picChg>
      </pc:sldChg>
      <pc:sldChg chg="addSp delSp modSp mod">
        <pc:chgData name="Javier Andres Luis Gonzalez" userId="9bfb70d5-126d-4793-8f2c-effcd62a7b5e" providerId="ADAL" clId="{F3F50C24-B04A-4FA0-B1E4-89B2B106AFB1}" dt="2024-10-17T17:27:55.895" v="2524" actId="207"/>
        <pc:sldMkLst>
          <pc:docMk/>
          <pc:sldMk cId="1582048243" sldId="279"/>
        </pc:sldMkLst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2" creationId="{9CBA114F-ED66-5953-0DBC-813ABF037CB3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3" creationId="{1B47C8EF-8BF0-F43B-61FF-2F02CE51C80B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4" creationId="{51493BF1-CD51-9E1B-7B7E-4102EBAAF0B1}"/>
          </ac:spMkLst>
        </pc:spChg>
        <pc:spChg chg="del">
          <ac:chgData name="Javier Andres Luis Gonzalez" userId="9bfb70d5-126d-4793-8f2c-effcd62a7b5e" providerId="ADAL" clId="{F3F50C24-B04A-4FA0-B1E4-89B2B106AFB1}" dt="2024-10-15T17:07:49.693" v="699" actId="478"/>
          <ac:spMkLst>
            <pc:docMk/>
            <pc:sldMk cId="1582048243" sldId="279"/>
            <ac:spMk id="5" creationId="{4E3E1E72-700A-35A8-7CC4-3502DA158DC7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6" creationId="{E864F424-97BA-F194-F299-B87505EFE6CC}"/>
          </ac:spMkLst>
        </pc:spChg>
        <pc:spChg chg="add mod">
          <ac:chgData name="Javier Andres Luis Gonzalez" userId="9bfb70d5-126d-4793-8f2c-effcd62a7b5e" providerId="ADAL" clId="{F3F50C24-B04A-4FA0-B1E4-89B2B106AFB1}" dt="2024-10-17T17:27:55.895" v="2524" actId="207"/>
          <ac:spMkLst>
            <pc:docMk/>
            <pc:sldMk cId="1582048243" sldId="279"/>
            <ac:spMk id="7" creationId="{42C7DE1F-C93E-8878-FBF9-CF147C3F67D2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8" creationId="{ED6F58D2-3A0D-09FC-0D87-8D3924D43D7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9" creationId="{EACF4228-BF1D-3487-B4EF-D3EE7568ACA4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0" creationId="{4915861F-E4A3-E282-1F55-9FB682436B7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1" creationId="{F1A419AA-452C-2089-97B8-274FC4FEC14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2" creationId="{F996346F-CF3F-2478-95DD-EB345FBC7B2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3" creationId="{4954ADD4-4C63-3C7B-8339-AD2A00756FA4}"/>
          </ac:spMkLst>
        </pc:spChg>
        <pc:spChg chg="add mod">
          <ac:chgData name="Javier Andres Luis Gonzalez" userId="9bfb70d5-126d-4793-8f2c-effcd62a7b5e" providerId="ADAL" clId="{F3F50C24-B04A-4FA0-B1E4-89B2B106AFB1}" dt="2024-10-15T17:10:22.403" v="733" actId="1076"/>
          <ac:spMkLst>
            <pc:docMk/>
            <pc:sldMk cId="1582048243" sldId="279"/>
            <ac:spMk id="14" creationId="{CDF255A4-BC88-9076-CA22-35AB6CE7A0E7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5" creationId="{6609AACF-078C-0A9C-4284-33CBDE0345ED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6" creationId="{B8C32C28-B70F-DFBB-0710-15D77EF00F2C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7" creationId="{36233B78-B230-F21B-E288-33589BB3F92E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8" creationId="{13F82911-00C4-CEB2-9854-A889D17CAC65}"/>
          </ac:spMkLst>
        </pc:spChg>
        <pc:spChg chg="add mod">
          <ac:chgData name="Javier Andres Luis Gonzalez" userId="9bfb70d5-126d-4793-8f2c-effcd62a7b5e" providerId="ADAL" clId="{F3F50C24-B04A-4FA0-B1E4-89B2B106AFB1}" dt="2024-10-15T17:10:39.673" v="738" actId="1076"/>
          <ac:spMkLst>
            <pc:docMk/>
            <pc:sldMk cId="1582048243" sldId="279"/>
            <ac:spMk id="19" creationId="{F6FE8325-1A1A-E090-B19E-95EE8E70F8CC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7T17:28:24.486" v="2530" actId="207"/>
        <pc:sldMkLst>
          <pc:docMk/>
          <pc:sldMk cId="2229747579" sldId="280"/>
        </pc:sldMkLst>
        <pc:spChg chg="mod">
          <ac:chgData name="Javier Andres Luis Gonzalez" userId="9bfb70d5-126d-4793-8f2c-effcd62a7b5e" providerId="ADAL" clId="{F3F50C24-B04A-4FA0-B1E4-89B2B106AFB1}" dt="2024-10-17T17:28:24.486" v="2530" actId="207"/>
          <ac:spMkLst>
            <pc:docMk/>
            <pc:sldMk cId="2229747579" sldId="280"/>
            <ac:spMk id="2" creationId="{F6923EDF-67D7-C849-FCF9-A6F811380241}"/>
          </ac:spMkLst>
        </pc:spChg>
        <pc:spChg chg="mod">
          <ac:chgData name="Javier Andres Luis Gonzalez" userId="9bfb70d5-126d-4793-8f2c-effcd62a7b5e" providerId="ADAL" clId="{F3F50C24-B04A-4FA0-B1E4-89B2B106AFB1}" dt="2024-10-15T17:53:55.991" v="1276" actId="465"/>
          <ac:spMkLst>
            <pc:docMk/>
            <pc:sldMk cId="2229747579" sldId="280"/>
            <ac:spMk id="3" creationId="{4B07123E-F483-FE13-4C1C-75FDE717646E}"/>
          </ac:spMkLst>
        </pc:spChg>
        <pc:spChg chg="del">
          <ac:chgData name="Javier Andres Luis Gonzalez" userId="9bfb70d5-126d-4793-8f2c-effcd62a7b5e" providerId="ADAL" clId="{F3F50C24-B04A-4FA0-B1E4-89B2B106AFB1}" dt="2024-10-15T17:46:05.432" v="1158" actId="478"/>
          <ac:spMkLst>
            <pc:docMk/>
            <pc:sldMk cId="2229747579" sldId="280"/>
            <ac:spMk id="4" creationId="{FEB4C19B-57E6-1D10-81B1-2273EA0A6B1C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5" creationId="{18AD1FFB-034F-1F7F-DB24-385A6ECB4E72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6" creationId="{11471C7B-A818-834F-1C9F-FF2E341EA12D}"/>
          </ac:spMkLst>
        </pc:spChg>
        <pc:spChg chg="add del">
          <ac:chgData name="Javier Andres Luis Gonzalez" userId="9bfb70d5-126d-4793-8f2c-effcd62a7b5e" providerId="ADAL" clId="{F3F50C24-B04A-4FA0-B1E4-89B2B106AFB1}" dt="2024-10-15T17:46:13.350" v="1161" actId="22"/>
          <ac:spMkLst>
            <pc:docMk/>
            <pc:sldMk cId="2229747579" sldId="280"/>
            <ac:spMk id="8" creationId="{59DA6C4E-5ABE-9926-5CC8-5EF0819DDE49}"/>
          </ac:spMkLst>
        </pc:spChg>
        <pc:graphicFrameChg chg="add mod modGraphic">
          <ac:chgData name="Javier Andres Luis Gonzalez" userId="9bfb70d5-126d-4793-8f2c-effcd62a7b5e" providerId="ADAL" clId="{F3F50C24-B04A-4FA0-B1E4-89B2B106AFB1}" dt="2024-10-15T17:54:30.843" v="1290" actId="20577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addSp delSp modSp mod modClrScheme chgLayout">
        <pc:chgData name="Javier Andres Luis Gonzalez" userId="9bfb70d5-126d-4793-8f2c-effcd62a7b5e" providerId="ADAL" clId="{F3F50C24-B04A-4FA0-B1E4-89B2B106AFB1}" dt="2024-10-17T17:28:33.105" v="2532" actId="207"/>
        <pc:sldMkLst>
          <pc:docMk/>
          <pc:sldMk cId="2085977587" sldId="281"/>
        </pc:sldMkLst>
        <pc:spChg chg="del mod">
          <ac:chgData name="Javier Andres Luis Gonzalez" userId="9bfb70d5-126d-4793-8f2c-effcd62a7b5e" providerId="ADAL" clId="{F3F50C24-B04A-4FA0-B1E4-89B2B106AFB1}" dt="2024-10-15T18:19:16.292" v="1699" actId="478"/>
          <ac:spMkLst>
            <pc:docMk/>
            <pc:sldMk cId="2085977587" sldId="281"/>
            <ac:spMk id="2" creationId="{7A883C2A-3F84-F618-3B39-DD18E9176D1D}"/>
          </ac:spMkLst>
        </pc:spChg>
        <pc:spChg chg="mod">
          <ac:chgData name="Javier Andres Luis Gonzalez" userId="9bfb70d5-126d-4793-8f2c-effcd62a7b5e" providerId="ADAL" clId="{F3F50C24-B04A-4FA0-B1E4-89B2B106AFB1}" dt="2024-10-16T14:38:36.727" v="2367" actId="20577"/>
          <ac:spMkLst>
            <pc:docMk/>
            <pc:sldMk cId="2085977587" sldId="281"/>
            <ac:spMk id="3" creationId="{2BE1DDA4-BF28-ECC0-BB5A-8CCB91910AE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4" creationId="{6C1F83C2-328A-5AF7-DCC8-B30522826C6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5" creationId="{82CEEA68-DEAB-F1B7-83BD-73E5297DCF5D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6" creationId="{560FED74-E5E6-5211-8A92-299C67F00354}"/>
          </ac:spMkLst>
        </pc:spChg>
        <pc:spChg chg="add mod">
          <ac:chgData name="Javier Andres Luis Gonzalez" userId="9bfb70d5-126d-4793-8f2c-effcd62a7b5e" providerId="ADAL" clId="{F3F50C24-B04A-4FA0-B1E4-89B2B106AFB1}" dt="2024-10-17T17:28:33.105" v="2532" actId="207"/>
          <ac:spMkLst>
            <pc:docMk/>
            <pc:sldMk cId="2085977587" sldId="281"/>
            <ac:spMk id="7" creationId="{900932A3-DF47-184F-C7DB-E81BCB6BCC86}"/>
          </ac:spMkLst>
        </pc:spChg>
        <pc:spChg chg="add mod">
          <ac:chgData name="Javier Andres Luis Gonzalez" userId="9bfb70d5-126d-4793-8f2c-effcd62a7b5e" providerId="ADAL" clId="{F3F50C24-B04A-4FA0-B1E4-89B2B106AFB1}" dt="2024-10-15T18:22:17.367" v="1786" actId="1076"/>
          <ac:spMkLst>
            <pc:docMk/>
            <pc:sldMk cId="2085977587" sldId="281"/>
            <ac:spMk id="8" creationId="{033178F7-1361-5440-3C59-34C2CFC826FE}"/>
          </ac:spMkLst>
        </pc:spChg>
      </pc:sldChg>
      <pc:sldChg chg="del">
        <pc:chgData name="Javier Andres Luis Gonzalez" userId="9bfb70d5-126d-4793-8f2c-effcd62a7b5e" providerId="ADAL" clId="{F3F50C24-B04A-4FA0-B1E4-89B2B106AFB1}" dt="2024-10-15T18:25:54.697" v="1854" actId="47"/>
        <pc:sldMkLst>
          <pc:docMk/>
          <pc:sldMk cId="1388224300" sldId="282"/>
        </pc:sldMkLst>
      </pc:sldChg>
      <pc:sldChg chg="del">
        <pc:chgData name="Javier Andres Luis Gonzalez" userId="9bfb70d5-126d-4793-8f2c-effcd62a7b5e" providerId="ADAL" clId="{F3F50C24-B04A-4FA0-B1E4-89B2B106AFB1}" dt="2024-10-15T18:35:18.731" v="2080" actId="2696"/>
        <pc:sldMkLst>
          <pc:docMk/>
          <pc:sldMk cId="3002869536" sldId="283"/>
        </pc:sldMkLst>
      </pc:sldChg>
      <pc:sldChg chg="addSp delSp modSp del mod ord">
        <pc:chgData name="Javier Andres Luis Gonzalez" userId="9bfb70d5-126d-4793-8f2c-effcd62a7b5e" providerId="ADAL" clId="{F3F50C24-B04A-4FA0-B1E4-89B2B106AFB1}" dt="2024-10-15T17:26:21.681" v="902" actId="47"/>
        <pc:sldMkLst>
          <pc:docMk/>
          <pc:sldMk cId="2268934915" sldId="284"/>
        </pc:sldMkLst>
        <pc:spChg chg="del">
          <ac:chgData name="Javier Andres Luis Gonzalez" userId="9bfb70d5-126d-4793-8f2c-effcd62a7b5e" providerId="ADAL" clId="{F3F50C24-B04A-4FA0-B1E4-89B2B106AFB1}" dt="2024-10-15T17:22:38.111" v="875" actId="478"/>
          <ac:spMkLst>
            <pc:docMk/>
            <pc:sldMk cId="2268934915" sldId="284"/>
            <ac:spMk id="2" creationId="{D56BE80E-9E56-0A8A-C83E-A5BDF65FE063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3" creationId="{D07051B9-294D-6EA2-40DD-5550D6BC8782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4" creationId="{CB013CD8-E887-87B9-DD54-BD9682D97DDC}"/>
          </ac:spMkLst>
        </pc:spChg>
        <pc:spChg chg="add mod">
          <ac:chgData name="Javier Andres Luis Gonzalez" userId="9bfb70d5-126d-4793-8f2c-effcd62a7b5e" providerId="ADAL" clId="{F3F50C24-B04A-4FA0-B1E4-89B2B106AFB1}" dt="2024-10-15T17:24:10.038" v="885" actId="207"/>
          <ac:spMkLst>
            <pc:docMk/>
            <pc:sldMk cId="2268934915" sldId="284"/>
            <ac:spMk id="7" creationId="{821F5B97-1C92-F778-3FD0-B0C68354080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8" creationId="{4D12A03F-04CF-A3A0-DF3B-6EBBF6025B42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9" creationId="{849BADC9-DE63-67D2-0841-E0F95C70E8E8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0" creationId="{5E246977-E933-D434-A22E-8D64A0816E8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1" creationId="{3B88180B-06E1-190F-0B2A-06911D60AFA1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2" creationId="{A4BAAC16-B807-A443-96AB-962E3DF2C33B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3" creationId="{CF7D32A0-63AD-1ED9-C328-86DD516F087E}"/>
          </ac:spMkLst>
        </pc:sp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5" creationId="{016D4F45-C62B-7313-E4E5-1FE9BA967B41}"/>
          </ac:picMkLst>
        </pc:pic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6" creationId="{45F0CAD2-8B3D-A423-5BAB-8895604E2E11}"/>
          </ac:picMkLst>
        </pc:picChg>
      </pc:sldChg>
      <pc:sldChg chg="modSp mod">
        <pc:chgData name="Javier Andres Luis Gonzalez" userId="9bfb70d5-126d-4793-8f2c-effcd62a7b5e" providerId="ADAL" clId="{F3F50C24-B04A-4FA0-B1E4-89B2B106AFB1}" dt="2024-10-17T17:29:42.853" v="2545" actId="207"/>
        <pc:sldMkLst>
          <pc:docMk/>
          <pc:sldMk cId="1640954495" sldId="304"/>
        </pc:sldMkLst>
        <pc:spChg chg="mod">
          <ac:chgData name="Javier Andres Luis Gonzalez" userId="9bfb70d5-126d-4793-8f2c-effcd62a7b5e" providerId="ADAL" clId="{F3F50C24-B04A-4FA0-B1E4-89B2B106AFB1}" dt="2024-10-17T17:29:42.853" v="2545" actId="207"/>
          <ac:spMkLst>
            <pc:docMk/>
            <pc:sldMk cId="1640954495" sldId="304"/>
            <ac:spMk id="2" creationId="{D56BE80E-9E56-0A8A-C83E-A5BDF65FE063}"/>
          </ac:spMkLst>
        </pc:spChg>
      </pc:sldChg>
      <pc:sldChg chg="del">
        <pc:chgData name="Javier Andres Luis Gonzalez" userId="9bfb70d5-126d-4793-8f2c-effcd62a7b5e" providerId="ADAL" clId="{F3F50C24-B04A-4FA0-B1E4-89B2B106AFB1}" dt="2024-10-15T18:25:56.426" v="1855" actId="47"/>
        <pc:sldMkLst>
          <pc:docMk/>
          <pc:sldMk cId="1335565568" sldId="305"/>
        </pc:sldMkLst>
      </pc:sldChg>
      <pc:sldChg chg="del">
        <pc:chgData name="Javier Andres Luis Gonzalez" userId="9bfb70d5-126d-4793-8f2c-effcd62a7b5e" providerId="ADAL" clId="{F3F50C24-B04A-4FA0-B1E4-89B2B106AFB1}" dt="2024-10-15T18:25:57.483" v="1856" actId="47"/>
        <pc:sldMkLst>
          <pc:docMk/>
          <pc:sldMk cId="296561257" sldId="306"/>
        </pc:sldMkLst>
      </pc:sldChg>
      <pc:sldChg chg="addSp delSp modSp add mod ord modClrScheme chgLayout">
        <pc:chgData name="Javier Andres Luis Gonzalez" userId="9bfb70d5-126d-4793-8f2c-effcd62a7b5e" providerId="ADAL" clId="{F3F50C24-B04A-4FA0-B1E4-89B2B106AFB1}" dt="2024-10-17T17:29:29.186" v="2543" actId="207"/>
        <pc:sldMkLst>
          <pc:docMk/>
          <pc:sldMk cId="351583167" sldId="307"/>
        </pc:sldMkLst>
        <pc:spChg chg="del">
          <ac:chgData name="Javier Andres Luis Gonzalez" userId="9bfb70d5-126d-4793-8f2c-effcd62a7b5e" providerId="ADAL" clId="{F3F50C24-B04A-4FA0-B1E4-89B2B106AFB1}" dt="2024-10-15T18:28:49.233" v="1872" actId="478"/>
          <ac:spMkLst>
            <pc:docMk/>
            <pc:sldMk cId="351583167" sldId="307"/>
            <ac:spMk id="2" creationId="{7AE25E51-248C-1DB0-0F1A-B3E54968B604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3" creationId="{75D27CD2-7810-6B41-895A-25809814E1EB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4" creationId="{5A57AE5B-4286-87A6-D60F-3358980ED698}"/>
          </ac:spMkLst>
        </pc:spChg>
        <pc:spChg chg="add del mod">
          <ac:chgData name="Javier Andres Luis Gonzalez" userId="9bfb70d5-126d-4793-8f2c-effcd62a7b5e" providerId="ADAL" clId="{F3F50C24-B04A-4FA0-B1E4-89B2B106AFB1}" dt="2024-10-15T18:29:42.781" v="1915" actId="478"/>
          <ac:spMkLst>
            <pc:docMk/>
            <pc:sldMk cId="351583167" sldId="307"/>
            <ac:spMk id="7" creationId="{C427C242-7B98-1282-3786-230AD50B3157}"/>
          </ac:spMkLst>
        </pc:spChg>
        <pc:spChg chg="add mod">
          <ac:chgData name="Javier Andres Luis Gonzalez" userId="9bfb70d5-126d-4793-8f2c-effcd62a7b5e" providerId="ADAL" clId="{F3F50C24-B04A-4FA0-B1E4-89B2B106AFB1}" dt="2024-10-17T17:29:20.364" v="2542" actId="207"/>
          <ac:spMkLst>
            <pc:docMk/>
            <pc:sldMk cId="351583167" sldId="307"/>
            <ac:spMk id="8" creationId="{8478F19A-E5D6-CF9D-3005-3804065E8EB8}"/>
          </ac:spMkLst>
        </pc:spChg>
        <pc:spChg chg="add del mod">
          <ac:chgData name="Javier Andres Luis Gonzalez" userId="9bfb70d5-126d-4793-8f2c-effcd62a7b5e" providerId="ADAL" clId="{F3F50C24-B04A-4FA0-B1E4-89B2B106AFB1}" dt="2024-10-15T18:29:44.225" v="1916" actId="478"/>
          <ac:spMkLst>
            <pc:docMk/>
            <pc:sldMk cId="351583167" sldId="307"/>
            <ac:spMk id="9" creationId="{3B4145FC-5B72-991F-20E5-8A8CD5CF89DD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0" creationId="{C7D18532-6BE8-D456-4120-CB8637B2EF83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1" creationId="{A7F2982D-D59A-F51A-51EA-AA53A07FACAE}"/>
          </ac:spMkLst>
        </pc:spChg>
        <pc:spChg chg="add del mod">
          <ac:chgData name="Javier Andres Luis Gonzalez" userId="9bfb70d5-126d-4793-8f2c-effcd62a7b5e" providerId="ADAL" clId="{F3F50C24-B04A-4FA0-B1E4-89B2B106AFB1}" dt="2024-10-15T18:32:36.588" v="1986" actId="478"/>
          <ac:spMkLst>
            <pc:docMk/>
            <pc:sldMk cId="351583167" sldId="307"/>
            <ac:spMk id="12" creationId="{193C6D36-11C9-E490-2AC9-FBCFABB23E0C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3" creationId="{1A105248-28D9-5333-9C29-5FCBB366D0D4}"/>
          </ac:spMkLst>
        </pc:spChg>
        <pc:spChg chg="add mod">
          <ac:chgData name="Javier Andres Luis Gonzalez" userId="9bfb70d5-126d-4793-8f2c-effcd62a7b5e" providerId="ADAL" clId="{F3F50C24-B04A-4FA0-B1E4-89B2B106AFB1}" dt="2024-10-17T17:29:29.186" v="2543" actId="207"/>
          <ac:spMkLst>
            <pc:docMk/>
            <pc:sldMk cId="351583167" sldId="307"/>
            <ac:spMk id="14" creationId="{B18E1070-C3AD-E41F-5844-9E664540EAB9}"/>
          </ac:spMkLst>
        </pc:spChg>
        <pc:spChg chg="add del mod">
          <ac:chgData name="Javier Andres Luis Gonzalez" userId="9bfb70d5-126d-4793-8f2c-effcd62a7b5e" providerId="ADAL" clId="{F3F50C24-B04A-4FA0-B1E4-89B2B106AFB1}" dt="2024-10-15T18:33:10.516" v="2029" actId="478"/>
          <ac:spMkLst>
            <pc:docMk/>
            <pc:sldMk cId="351583167" sldId="307"/>
            <ac:spMk id="15" creationId="{58601177-1215-57BD-28D1-B44F3220BFB6}"/>
          </ac:spMkLst>
        </pc:spChg>
        <pc:picChg chg="del">
          <ac:chgData name="Javier Andres Luis Gonzalez" userId="9bfb70d5-126d-4793-8f2c-effcd62a7b5e" providerId="ADAL" clId="{F3F50C24-B04A-4FA0-B1E4-89B2B106AFB1}" dt="2024-10-15T18:28:38.057" v="1870" actId="478"/>
          <ac:picMkLst>
            <pc:docMk/>
            <pc:sldMk cId="351583167" sldId="307"/>
            <ac:picMk id="5" creationId="{FAA62977-4FE9-E08C-2F53-2A6A66FB00DE}"/>
          </ac:picMkLst>
        </pc:picChg>
        <pc:picChg chg="del">
          <ac:chgData name="Javier Andres Luis Gonzalez" userId="9bfb70d5-126d-4793-8f2c-effcd62a7b5e" providerId="ADAL" clId="{F3F50C24-B04A-4FA0-B1E4-89B2B106AFB1}" dt="2024-10-15T18:28:40.232" v="1871" actId="478"/>
          <ac:picMkLst>
            <pc:docMk/>
            <pc:sldMk cId="351583167" sldId="307"/>
            <ac:picMk id="6" creationId="{254D2AA4-DAA5-9A16-A38C-DC3352455D46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7T17:28:04.405" v="2526" actId="207"/>
        <pc:sldMkLst>
          <pc:docMk/>
          <pc:sldMk cId="2248469829" sldId="308"/>
        </pc:sldMkLst>
        <pc:spChg chg="add mod">
          <ac:chgData name="Javier Andres Luis Gonzalez" userId="9bfb70d5-126d-4793-8f2c-effcd62a7b5e" providerId="ADAL" clId="{F3F50C24-B04A-4FA0-B1E4-89B2B106AFB1}" dt="2024-10-17T17:28:04.405" v="2526" actId="207"/>
          <ac:spMkLst>
            <pc:docMk/>
            <pc:sldMk cId="2248469829" sldId="308"/>
            <ac:spMk id="4" creationId="{4C5072D7-7F19-9FE5-9F95-EC5C432F6672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5" creationId="{ADEDB8AF-3174-F84D-F191-6CC5CF4A39F3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6" creationId="{8B07FFF8-D0DC-086B-DC75-FA674B346BA7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7" creationId="{F1B3BA52-CFEA-896E-4D79-CC6488767F64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8" creationId="{F029BA7E-9AB1-9EC8-E9DC-20AF2F8F7DB9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9" creationId="{2BCD4CD1-24D4-CCC4-15A0-9495BCAC972F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10" creationId="{9ADCF33A-63DA-31D7-0509-02367D35FDDD}"/>
          </ac:spMkLst>
        </pc:spChg>
        <pc:spChg chg="add mod">
          <ac:chgData name="Javier Andres Luis Gonzalez" userId="9bfb70d5-126d-4793-8f2c-effcd62a7b5e" providerId="ADAL" clId="{F3F50C24-B04A-4FA0-B1E4-89B2B106AFB1}" dt="2024-10-15T17:33:32.496" v="1093" actId="20577"/>
          <ac:spMkLst>
            <pc:docMk/>
            <pc:sldMk cId="2248469829" sldId="308"/>
            <ac:spMk id="11" creationId="{57FF9506-1BDA-AF44-A203-B82FD48FC430}"/>
          </ac:spMkLst>
        </pc:spChg>
        <pc:spChg chg="add del mod">
          <ac:chgData name="Javier Andres Luis Gonzalez" userId="9bfb70d5-126d-4793-8f2c-effcd62a7b5e" providerId="ADAL" clId="{F3F50C24-B04A-4FA0-B1E4-89B2B106AFB1}" dt="2024-10-15T17:31:12.879" v="1069" actId="478"/>
          <ac:spMkLst>
            <pc:docMk/>
            <pc:sldMk cId="2248469829" sldId="308"/>
            <ac:spMk id="12" creationId="{AA1105E6-5AC4-9DED-3505-5F0B21F5C8B5}"/>
          </ac:spMkLst>
        </pc:spChg>
        <pc:spChg chg="add mod">
          <ac:chgData name="Javier Andres Luis Gonzalez" userId="9bfb70d5-126d-4793-8f2c-effcd62a7b5e" providerId="ADAL" clId="{F3F50C24-B04A-4FA0-B1E4-89B2B106AFB1}" dt="2024-10-15T17:30:50.929" v="1057"/>
          <ac:spMkLst>
            <pc:docMk/>
            <pc:sldMk cId="2248469829" sldId="308"/>
            <ac:spMk id="13" creationId="{35A22A04-908F-4333-4DD8-2169AA668091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2" creationId="{03742545-E506-38F3-97AB-2220D4266F22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3" creationId="{A3CE0A38-E987-C17B-259D-B8C6D62125B4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4" creationId="{185B1510-2602-7384-0B34-FC57585C762C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5" creationId="{65D2F6F0-3661-BA7A-F023-162E2E190DC6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6" creationId="{C7BCEBA3-753B-9B1C-16DE-F3CF1540C3AE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7" creationId="{B36B6011-C60D-F080-9DAB-8D6ABF755C07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0" creationId="{11579DEB-8ED3-94FB-634E-EF886FEEA400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1" creationId="{61138EEE-B2FF-B0A0-B913-762A856505C9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2" creationId="{33D1FEFE-B6BB-4A55-AB75-6EC2E160E49A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4" creationId="{F97416B4-3C1E-1EF2-71E6-B9DCFA90F679}"/>
          </ac:spMkLst>
        </pc:spChg>
        <pc:picChg chg="add del">
          <ac:chgData name="Javier Andres Luis Gonzalez" userId="9bfb70d5-126d-4793-8f2c-effcd62a7b5e" providerId="ADAL" clId="{F3F50C24-B04A-4FA0-B1E4-89B2B106AFB1}" dt="2024-10-15T17:26:04.028" v="900" actId="22"/>
          <ac:picMkLst>
            <pc:docMk/>
            <pc:sldMk cId="2248469829" sldId="308"/>
            <ac:picMk id="3" creationId="{D72756E0-8FCD-01AA-C379-DC99A380A0AB}"/>
          </ac:picMkLst>
        </pc:picChg>
      </pc:sldChg>
      <pc:sldChg chg="addSp delSp modSp add del mod">
        <pc:chgData name="Javier Andres Luis Gonzalez" userId="9bfb70d5-126d-4793-8f2c-effcd62a7b5e" providerId="ADAL" clId="{F3F50C24-B04A-4FA0-B1E4-89B2B106AFB1}" dt="2024-10-15T17:25:11.093" v="892"/>
        <pc:sldMkLst>
          <pc:docMk/>
          <pc:sldMk cId="3242017892" sldId="308"/>
        </pc:sldMkLst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2" creationId="{8EFBA415-5FFE-52F0-FC82-EA6F0FFFE09D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3" creationId="{93CED263-CE0B-BA60-F379-569ECBA8EA04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4" creationId="{C9DB00B0-1059-5A7F-2413-90E2BA7E7FFB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5" creationId="{886C4454-F091-6ECF-4BFD-027E4ABB9DBB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6" creationId="{BADA282A-C6A9-82A5-F4E7-8E8A544F2CC4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7" creationId="{27EB7ED2-0447-EC9B-15D7-2349CC161C47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8" creationId="{861DE8E4-CE0A-2EDD-0694-7A821FA02050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9" creationId="{00A84FA9-EB3F-2A3B-B225-CDC4C2977EE2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10" creationId="{CB703E41-6190-CC51-F440-7C709103C4A0}"/>
          </ac:spMkLst>
        </pc:spChg>
      </pc:sldChg>
      <pc:sldChg chg="addSp delSp modSp add mod ord">
        <pc:chgData name="Javier Andres Luis Gonzalez" userId="9bfb70d5-126d-4793-8f2c-effcd62a7b5e" providerId="ADAL" clId="{F3F50C24-B04A-4FA0-B1E4-89B2B106AFB1}" dt="2024-10-17T17:28:14.556" v="2528" actId="207"/>
        <pc:sldMkLst>
          <pc:docMk/>
          <pc:sldMk cId="1894935086" sldId="309"/>
        </pc:sldMkLst>
        <pc:spChg chg="mod">
          <ac:chgData name="Javier Andres Luis Gonzalez" userId="9bfb70d5-126d-4793-8f2c-effcd62a7b5e" providerId="ADAL" clId="{F3F50C24-B04A-4FA0-B1E4-89B2B106AFB1}" dt="2024-10-17T17:28:14.556" v="2528" actId="207"/>
          <ac:spMkLst>
            <pc:docMk/>
            <pc:sldMk cId="1894935086" sldId="309"/>
            <ac:spMk id="9" creationId="{AC542773-78AE-E2B8-B195-0E5A1D674E53}"/>
          </ac:spMkLst>
        </pc:spChg>
        <pc:spChg chg="mod">
          <ac:chgData name="Javier Andres Luis Gonzalez" userId="9bfb70d5-126d-4793-8f2c-effcd62a7b5e" providerId="ADAL" clId="{F3F50C24-B04A-4FA0-B1E4-89B2B106AFB1}" dt="2024-10-15T18:02:41.121" v="1332" actId="6549"/>
          <ac:spMkLst>
            <pc:docMk/>
            <pc:sldMk cId="1894935086" sldId="309"/>
            <ac:spMk id="10" creationId="{13C1CDBD-D7F5-4EDC-40D5-B73B4C9D5CE8}"/>
          </ac:spMkLst>
        </pc:spChg>
        <pc:picChg chg="add del mod">
          <ac:chgData name="Javier Andres Luis Gonzalez" userId="9bfb70d5-126d-4793-8f2c-effcd62a7b5e" providerId="ADAL" clId="{F3F50C24-B04A-4FA0-B1E4-89B2B106AFB1}" dt="2024-10-15T18:02:59.432" v="1337" actId="22"/>
          <ac:picMkLst>
            <pc:docMk/>
            <pc:sldMk cId="1894935086" sldId="309"/>
            <ac:picMk id="3" creationId="{B49D9BAD-F5CF-3556-4166-8C68A7D14EE8}"/>
          </ac:picMkLst>
        </pc:picChg>
        <pc:picChg chg="add mod">
          <ac:chgData name="Javier Andres Luis Gonzalez" userId="9bfb70d5-126d-4793-8f2c-effcd62a7b5e" providerId="ADAL" clId="{F3F50C24-B04A-4FA0-B1E4-89B2B106AFB1}" dt="2024-10-15T18:03:10.664" v="1340" actId="1076"/>
          <ac:picMkLst>
            <pc:docMk/>
            <pc:sldMk cId="1894935086" sldId="309"/>
            <ac:picMk id="5" creationId="{66299EA7-4690-3BFF-DD9D-BA68D5D4B08D}"/>
          </ac:picMkLst>
        </pc:picChg>
        <pc:picChg chg="add del">
          <ac:chgData name="Javier Andres Luis Gonzalez" userId="9bfb70d5-126d-4793-8f2c-effcd62a7b5e" providerId="ADAL" clId="{F3F50C24-B04A-4FA0-B1E4-89B2B106AFB1}" dt="2024-10-15T18:03:12.894" v="1341" actId="478"/>
          <ac:picMkLst>
            <pc:docMk/>
            <pc:sldMk cId="1894935086" sldId="309"/>
            <ac:picMk id="8" creationId="{8E333B14-97DF-12FE-8456-ED4710954CB6}"/>
          </ac:picMkLst>
        </pc:picChg>
      </pc:sldChg>
      <pc:sldChg chg="add del">
        <pc:chgData name="Javier Andres Luis Gonzalez" userId="9bfb70d5-126d-4793-8f2c-effcd62a7b5e" providerId="ADAL" clId="{F3F50C24-B04A-4FA0-B1E4-89B2B106AFB1}" dt="2024-10-15T17:25:52.506" v="896"/>
        <pc:sldMkLst>
          <pc:docMk/>
          <pc:sldMk cId="2939220565" sldId="309"/>
        </pc:sldMkLst>
      </pc:sldChg>
      <pc:sldChg chg="del">
        <pc:chgData name="Javier Andres Luis Gonzalez" userId="9bfb70d5-126d-4793-8f2c-effcd62a7b5e" providerId="ADAL" clId="{F3F50C24-B04A-4FA0-B1E4-89B2B106AFB1}" dt="2024-10-15T16:07:16.288" v="85" actId="47"/>
        <pc:sldMkLst>
          <pc:docMk/>
          <pc:sldMk cId="1443941290" sldId="310"/>
        </pc:sldMkLst>
      </pc:sldChg>
      <pc:sldChg chg="addSp delSp modSp add mod ord">
        <pc:chgData name="Javier Andres Luis Gonzalez" userId="9bfb70d5-126d-4793-8f2c-effcd62a7b5e" providerId="ADAL" clId="{F3F50C24-B04A-4FA0-B1E4-89B2B106AFB1}" dt="2024-10-17T17:28:19.088" v="2529" actId="207"/>
        <pc:sldMkLst>
          <pc:docMk/>
          <pc:sldMk cId="3050808038" sldId="310"/>
        </pc:sldMkLst>
        <pc:spChg chg="mod">
          <ac:chgData name="Javier Andres Luis Gonzalez" userId="9bfb70d5-126d-4793-8f2c-effcd62a7b5e" providerId="ADAL" clId="{F3F50C24-B04A-4FA0-B1E4-89B2B106AFB1}" dt="2024-10-17T17:28:19.088" v="2529" actId="207"/>
          <ac:spMkLst>
            <pc:docMk/>
            <pc:sldMk cId="3050808038" sldId="310"/>
            <ac:spMk id="9" creationId="{1FC59B0D-03B3-37A1-E7EC-1F65B9439174}"/>
          </ac:spMkLst>
        </pc:spChg>
        <pc:spChg chg="mod">
          <ac:chgData name="Javier Andres Luis Gonzalez" userId="9bfb70d5-126d-4793-8f2c-effcd62a7b5e" providerId="ADAL" clId="{F3F50C24-B04A-4FA0-B1E4-89B2B106AFB1}" dt="2024-10-15T18:04:46.399" v="1358" actId="6549"/>
          <ac:spMkLst>
            <pc:docMk/>
            <pc:sldMk cId="3050808038" sldId="310"/>
            <ac:spMk id="10" creationId="{E8D38820-58E5-8BC8-CC88-4F9CA8709B33}"/>
          </ac:spMkLst>
        </pc:spChg>
        <pc:picChg chg="add mod">
          <ac:chgData name="Javier Andres Luis Gonzalez" userId="9bfb70d5-126d-4793-8f2c-effcd62a7b5e" providerId="ADAL" clId="{F3F50C24-B04A-4FA0-B1E4-89B2B106AFB1}" dt="2024-10-15T18:05:38.040" v="1364" actId="1076"/>
          <ac:picMkLst>
            <pc:docMk/>
            <pc:sldMk cId="3050808038" sldId="310"/>
            <ac:picMk id="3" creationId="{F21DBBFA-8EDE-0419-AEEF-FAE3FC5B50AE}"/>
          </ac:picMkLst>
        </pc:picChg>
        <pc:picChg chg="del">
          <ac:chgData name="Javier Andres Luis Gonzalez" userId="9bfb70d5-126d-4793-8f2c-effcd62a7b5e" providerId="ADAL" clId="{F3F50C24-B04A-4FA0-B1E4-89B2B106AFB1}" dt="2024-10-15T18:05:34.129" v="1363" actId="478"/>
          <ac:picMkLst>
            <pc:docMk/>
            <pc:sldMk cId="3050808038" sldId="310"/>
            <ac:picMk id="8" creationId="{90740D33-0C3B-34B5-9076-63F3A783940C}"/>
          </ac:picMkLst>
        </pc:picChg>
      </pc:sldChg>
      <pc:sldChg chg="addSp delSp modSp add mod modClrScheme chgLayout">
        <pc:chgData name="Javier Andres Luis Gonzalez" userId="9bfb70d5-126d-4793-8f2c-effcd62a7b5e" providerId="ADAL" clId="{F3F50C24-B04A-4FA0-B1E4-89B2B106AFB1}" dt="2024-10-17T17:28:28.829" v="2531" actId="207"/>
        <pc:sldMkLst>
          <pc:docMk/>
          <pc:sldMk cId="3247682610" sldId="311"/>
        </pc:sldMkLst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2" creationId="{72A95D1D-0B5B-6701-BB1F-044206E0B64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3" creationId="{0DC2BACB-00FA-B156-F35A-708F10428821}"/>
          </ac:spMkLst>
        </pc:spChg>
        <pc:spChg chg="mod">
          <ac:chgData name="Javier Andres Luis Gonzalez" userId="9bfb70d5-126d-4793-8f2c-effcd62a7b5e" providerId="ADAL" clId="{F3F50C24-B04A-4FA0-B1E4-89B2B106AFB1}" dt="2024-10-17T17:28:28.829" v="2531" actId="207"/>
          <ac:spMkLst>
            <pc:docMk/>
            <pc:sldMk cId="3247682610" sldId="311"/>
            <ac:spMk id="4" creationId="{F8D6321C-1B20-C346-152C-83AD678AD409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5" creationId="{22469B14-8B20-710D-13C5-88A5EA2AB529}"/>
          </ac:spMkLst>
        </pc:spChg>
        <pc:spChg chg="del mod">
          <ac:chgData name="Javier Andres Luis Gonzalez" userId="9bfb70d5-126d-4793-8f2c-effcd62a7b5e" providerId="ADAL" clId="{F3F50C24-B04A-4FA0-B1E4-89B2B106AFB1}" dt="2024-10-15T18:14:52.803" v="1682" actId="478"/>
          <ac:spMkLst>
            <pc:docMk/>
            <pc:sldMk cId="3247682610" sldId="311"/>
            <ac:spMk id="6" creationId="{85574412-A74E-3006-54BD-DBF12D2C808B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7" creationId="{F50FA342-1AC9-BDDC-CCBC-68143292C74E}"/>
          </ac:spMkLst>
        </pc:spChg>
        <pc:spChg chg="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8" creationId="{33E8DB6E-4B18-200A-6F37-0F5937D6121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9" creationId="{30ECFE8C-CEE2-F196-1BA7-9256B2EF1D8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10" creationId="{1C9A464F-C56E-D68E-D6C8-D7B246689521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11" creationId="{D368FF3D-5A8C-679D-7781-01DF23A55B2B}"/>
          </ac:spMkLst>
        </pc:spChg>
        <pc:spChg chg="add del mod">
          <ac:chgData name="Javier Andres Luis Gonzalez" userId="9bfb70d5-126d-4793-8f2c-effcd62a7b5e" providerId="ADAL" clId="{F3F50C24-B04A-4FA0-B1E4-89B2B106AFB1}" dt="2024-10-15T18:11:56.174" v="1573" actId="478"/>
          <ac:spMkLst>
            <pc:docMk/>
            <pc:sldMk cId="3247682610" sldId="311"/>
            <ac:spMk id="12" creationId="{12C41CF3-4251-259F-FC84-5A64792CBC79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3" creationId="{CF411846-795F-6618-884B-EA7C7561C5B8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4" creationId="{C5929D8B-F595-6BE4-5620-305A0D72F5EB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5" creationId="{2C78BE1C-2593-6259-4882-7C16D6BE319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6" creationId="{7D32C266-AA77-BB53-1CE2-718D0A65CD82}"/>
          </ac:spMkLst>
        </pc:spChg>
        <pc:spChg chg="add del">
          <ac:chgData name="Javier Andres Luis Gonzalez" userId="9bfb70d5-126d-4793-8f2c-effcd62a7b5e" providerId="ADAL" clId="{F3F50C24-B04A-4FA0-B1E4-89B2B106AFB1}" dt="2024-10-15T18:12:44.744" v="1586" actId="22"/>
          <ac:spMkLst>
            <pc:docMk/>
            <pc:sldMk cId="3247682610" sldId="311"/>
            <ac:spMk id="18" creationId="{3E514A42-85E5-BE63-F6E2-BCC7C175FE3C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9" creationId="{9DFB315F-D672-B1AB-8402-41AF85017B59}"/>
          </ac:spMkLst>
        </pc:spChg>
        <pc:spChg chg="add mod">
          <ac:chgData name="Javier Andres Luis Gonzalez" userId="9bfb70d5-126d-4793-8f2c-effcd62a7b5e" providerId="ADAL" clId="{F3F50C24-B04A-4FA0-B1E4-89B2B106AFB1}" dt="2024-10-15T18:15:37.496" v="1687" actId="571"/>
          <ac:spMkLst>
            <pc:docMk/>
            <pc:sldMk cId="3247682610" sldId="311"/>
            <ac:spMk id="20" creationId="{9C274D4A-DA32-7A84-29D8-9AEF0C9AF339}"/>
          </ac:spMkLst>
        </pc:spChg>
        <pc:grpChg chg="add mod">
          <ac:chgData name="Javier Andres Luis Gonzalez" userId="9bfb70d5-126d-4793-8f2c-effcd62a7b5e" providerId="ADAL" clId="{F3F50C24-B04A-4FA0-B1E4-89B2B106AFB1}" dt="2024-10-15T18:16:06.416" v="1691" actId="164"/>
          <ac:grpSpMkLst>
            <pc:docMk/>
            <pc:sldMk cId="3247682610" sldId="311"/>
            <ac:grpSpMk id="21" creationId="{59251F3F-3B5C-2446-740A-4B5714CF0476}"/>
          </ac:grpSpMkLst>
        </pc:grpChg>
      </pc:sldChg>
      <pc:sldChg chg="addSp delSp modSp add mod">
        <pc:chgData name="Javier Andres Luis Gonzalez" userId="9bfb70d5-126d-4793-8f2c-effcd62a7b5e" providerId="ADAL" clId="{F3F50C24-B04A-4FA0-B1E4-89B2B106AFB1}" dt="2024-10-17T17:29:00.979" v="2539" actId="207"/>
        <pc:sldMkLst>
          <pc:docMk/>
          <pc:sldMk cId="3379197536" sldId="312"/>
        </pc:sldMkLst>
        <pc:spChg chg="add mod">
          <ac:chgData name="Javier Andres Luis Gonzalez" userId="9bfb70d5-126d-4793-8f2c-effcd62a7b5e" providerId="ADAL" clId="{F3F50C24-B04A-4FA0-B1E4-89B2B106AFB1}" dt="2024-10-15T18:25:10.364" v="1853" actId="1076"/>
          <ac:spMkLst>
            <pc:docMk/>
            <pc:sldMk cId="3379197536" sldId="312"/>
            <ac:spMk id="2" creationId="{9A994EDE-FD24-9EAB-E7C3-DE85B97F85E1}"/>
          </ac:spMkLst>
        </pc:spChg>
        <pc:spChg chg="mod">
          <ac:chgData name="Javier Andres Luis Gonzalez" userId="9bfb70d5-126d-4793-8f2c-effcd62a7b5e" providerId="ADAL" clId="{F3F50C24-B04A-4FA0-B1E4-89B2B106AFB1}" dt="2024-10-16T14:38:57.852" v="2373" actId="20577"/>
          <ac:spMkLst>
            <pc:docMk/>
            <pc:sldMk cId="3379197536" sldId="312"/>
            <ac:spMk id="3" creationId="{AE33AFE0-C7D3-04E8-F0CC-34DD8AF7224B}"/>
          </ac:spMkLst>
        </pc:spChg>
        <pc:spChg chg="mod">
          <ac:chgData name="Javier Andres Luis Gonzalez" userId="9bfb70d5-126d-4793-8f2c-effcd62a7b5e" providerId="ADAL" clId="{F3F50C24-B04A-4FA0-B1E4-89B2B106AFB1}" dt="2024-10-17T17:29:00.979" v="2539" actId="207"/>
          <ac:spMkLst>
            <pc:docMk/>
            <pc:sldMk cId="3379197536" sldId="312"/>
            <ac:spMk id="7" creationId="{B5CA5EDD-C8A1-3FEF-3354-46DEC47AD19D}"/>
          </ac:spMkLst>
        </pc:spChg>
        <pc:spChg chg="add del mod">
          <ac:chgData name="Javier Andres Luis Gonzalez" userId="9bfb70d5-126d-4793-8f2c-effcd62a7b5e" providerId="ADAL" clId="{F3F50C24-B04A-4FA0-B1E4-89B2B106AFB1}" dt="2024-10-15T18:24:37.414" v="1843" actId="478"/>
          <ac:spMkLst>
            <pc:docMk/>
            <pc:sldMk cId="3379197536" sldId="312"/>
            <ac:spMk id="8" creationId="{22337747-AF17-5770-161A-4745EC47B224}"/>
          </ac:spMkLst>
        </pc:spChg>
      </pc:sldChg>
      <pc:sldChg chg="addSp delSp modSp add mod modClrScheme chgLayout">
        <pc:chgData name="Javier Andres Luis Gonzalez" userId="9bfb70d5-126d-4793-8f2c-effcd62a7b5e" providerId="ADAL" clId="{F3F50C24-B04A-4FA0-B1E4-89B2B106AFB1}" dt="2024-10-17T17:29:37.128" v="2544" actId="207"/>
        <pc:sldMkLst>
          <pc:docMk/>
          <pc:sldMk cId="1403502596" sldId="313"/>
        </pc:sldMkLst>
        <pc:spChg chg="add del mod">
          <ac:chgData name="Javier Andres Luis Gonzalez" userId="9bfb70d5-126d-4793-8f2c-effcd62a7b5e" providerId="ADAL" clId="{F3F50C24-B04A-4FA0-B1E4-89B2B106AFB1}" dt="2024-10-15T19:00:59.424" v="2200" actId="21"/>
          <ac:spMkLst>
            <pc:docMk/>
            <pc:sldMk cId="1403502596" sldId="313"/>
            <ac:spMk id="2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3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4" creationId="{EF77A10E-1141-C1F3-5958-C2AB07C74EBB}"/>
          </ac:spMkLst>
        </pc:spChg>
        <pc:spChg chg="add mod">
          <ac:chgData name="Javier Andres Luis Gonzalez" userId="9bfb70d5-126d-4793-8f2c-effcd62a7b5e" providerId="ADAL" clId="{F3F50C24-B04A-4FA0-B1E4-89B2B106AFB1}" dt="2024-10-15T19:02:22.520" v="2248" actId="1076"/>
          <ac:spMkLst>
            <pc:docMk/>
            <pc:sldMk cId="1403502596" sldId="313"/>
            <ac:spMk id="5" creationId="{043F304C-1936-4338-8739-9391E8DC180D}"/>
          </ac:spMkLst>
        </pc:spChg>
        <pc:spChg chg="add mod">
          <ac:chgData name="Javier Andres Luis Gonzalez" userId="9bfb70d5-126d-4793-8f2c-effcd62a7b5e" providerId="ADAL" clId="{F3F50C24-B04A-4FA0-B1E4-89B2B106AFB1}" dt="2024-10-17T17:29:37.128" v="2544" actId="207"/>
          <ac:spMkLst>
            <pc:docMk/>
            <pc:sldMk cId="1403502596" sldId="313"/>
            <ac:spMk id="6" creationId="{E078E95C-DB7B-D9F5-D44B-14C05EB35739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8" creationId="{5AEE896D-52D5-7600-88F6-EDE47CEE697F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0" creationId="{D65ED152-35CC-AC12-5A4E-622EF00EC91E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1" creationId="{C4F9AA43-34FB-98D1-5D15-AE78D2B062F6}"/>
          </ac:spMkLst>
        </pc:spChg>
        <pc:spChg chg="del mod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3" creationId="{FCFBD7E6-79A3-A255-2C36-98B2E7E872F0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4" creationId="{2214FA56-7E52-3AE1-9A00-C591CD3D7B40}"/>
          </ac:spMkLst>
        </pc:spChg>
      </pc:sldChg>
      <pc:sldChg chg="addSp delSp modSp add del mod">
        <pc:chgData name="Javier Andres Luis Gonzalez" userId="9bfb70d5-126d-4793-8f2c-effcd62a7b5e" providerId="ADAL" clId="{F3F50C24-B04A-4FA0-B1E4-89B2B106AFB1}" dt="2024-10-17T17:28:35.694" v="2533" actId="207"/>
        <pc:sldMkLst>
          <pc:docMk/>
          <pc:sldMk cId="22140848" sldId="314"/>
        </pc:sldMkLst>
        <pc:spChg chg="mod">
          <ac:chgData name="Javier Andres Luis Gonzalez" userId="9bfb70d5-126d-4793-8f2c-effcd62a7b5e" providerId="ADAL" clId="{F3F50C24-B04A-4FA0-B1E4-89B2B106AFB1}" dt="2024-10-16T14:38:48.301" v="2368"/>
          <ac:spMkLst>
            <pc:docMk/>
            <pc:sldMk cId="22140848" sldId="314"/>
            <ac:spMk id="3" creationId="{EC0467E1-D960-EFDF-A3A1-9034BE93764B}"/>
          </ac:spMkLst>
        </pc:spChg>
        <pc:spChg chg="mod">
          <ac:chgData name="Javier Andres Luis Gonzalez" userId="9bfb70d5-126d-4793-8f2c-effcd62a7b5e" providerId="ADAL" clId="{F3F50C24-B04A-4FA0-B1E4-89B2B106AFB1}" dt="2024-10-17T17:28:35.694" v="2533" actId="207"/>
          <ac:spMkLst>
            <pc:docMk/>
            <pc:sldMk cId="22140848" sldId="314"/>
            <ac:spMk id="7" creationId="{D04F0E3C-B031-E551-DF32-482470029165}"/>
          </ac:spMkLst>
        </pc:spChg>
        <pc:spChg chg="del">
          <ac:chgData name="Javier Andres Luis Gonzalez" userId="9bfb70d5-126d-4793-8f2c-effcd62a7b5e" providerId="ADAL" clId="{F3F50C24-B04A-4FA0-B1E4-89B2B106AFB1}" dt="2024-10-16T14:30:10.356" v="2274" actId="478"/>
          <ac:spMkLst>
            <pc:docMk/>
            <pc:sldMk cId="22140848" sldId="314"/>
            <ac:spMk id="8" creationId="{AD0C174E-F396-4369-C2FA-89A097A6C347}"/>
          </ac:spMkLst>
        </pc:spChg>
        <pc:picChg chg="add mod modCrop">
          <ac:chgData name="Javier Andres Luis Gonzalez" userId="9bfb70d5-126d-4793-8f2c-effcd62a7b5e" providerId="ADAL" clId="{F3F50C24-B04A-4FA0-B1E4-89B2B106AFB1}" dt="2024-10-16T14:30:58.369" v="2288" actId="1076"/>
          <ac:picMkLst>
            <pc:docMk/>
            <pc:sldMk cId="22140848" sldId="314"/>
            <ac:picMk id="4" creationId="{36B95D5A-1380-3EE2-372E-D021FA2FFC8B}"/>
          </ac:picMkLst>
        </pc:picChg>
      </pc:sldChg>
      <pc:sldChg chg="addSp delSp modSp add mod ord">
        <pc:chgData name="Javier Andres Luis Gonzalez" userId="9bfb70d5-126d-4793-8f2c-effcd62a7b5e" providerId="ADAL" clId="{F3F50C24-B04A-4FA0-B1E4-89B2B106AFB1}" dt="2024-10-17T17:29:04.343" v="2540" actId="207"/>
        <pc:sldMkLst>
          <pc:docMk/>
          <pc:sldMk cId="522508811" sldId="315"/>
        </pc:sldMkLst>
        <pc:spChg chg="mod">
          <ac:chgData name="Javier Andres Luis Gonzalez" userId="9bfb70d5-126d-4793-8f2c-effcd62a7b5e" providerId="ADAL" clId="{F3F50C24-B04A-4FA0-B1E4-89B2B106AFB1}" dt="2024-10-16T14:39:04.561" v="2378" actId="20577"/>
          <ac:spMkLst>
            <pc:docMk/>
            <pc:sldMk cId="522508811" sldId="315"/>
            <ac:spMk id="3" creationId="{C4E15C42-BA30-F838-E8E2-48ECA90E3D98}"/>
          </ac:spMkLst>
        </pc:spChg>
        <pc:spChg chg="mod">
          <ac:chgData name="Javier Andres Luis Gonzalez" userId="9bfb70d5-126d-4793-8f2c-effcd62a7b5e" providerId="ADAL" clId="{F3F50C24-B04A-4FA0-B1E4-89B2B106AFB1}" dt="2024-10-17T17:29:04.343" v="2540" actId="207"/>
          <ac:spMkLst>
            <pc:docMk/>
            <pc:sldMk cId="522508811" sldId="315"/>
            <ac:spMk id="7" creationId="{79CDD45D-9902-C6BF-5A98-31246D3D27F2}"/>
          </ac:spMkLst>
        </pc:spChg>
        <pc:picChg chg="del">
          <ac:chgData name="Javier Andres Luis Gonzalez" userId="9bfb70d5-126d-4793-8f2c-effcd62a7b5e" providerId="ADAL" clId="{F3F50C24-B04A-4FA0-B1E4-89B2B106AFB1}" dt="2024-10-16T14:33:28.445" v="2309" actId="478"/>
          <ac:picMkLst>
            <pc:docMk/>
            <pc:sldMk cId="522508811" sldId="315"/>
            <ac:picMk id="4" creationId="{A37BD948-3C8D-FFD6-F6CC-09F6AEBC438A}"/>
          </ac:picMkLst>
        </pc:picChg>
        <pc:picChg chg="add mod">
          <ac:chgData name="Javier Andres Luis Gonzalez" userId="9bfb70d5-126d-4793-8f2c-effcd62a7b5e" providerId="ADAL" clId="{F3F50C24-B04A-4FA0-B1E4-89B2B106AFB1}" dt="2024-10-16T14:33:31.040" v="2310" actId="1076"/>
          <ac:picMkLst>
            <pc:docMk/>
            <pc:sldMk cId="522508811" sldId="315"/>
            <ac:picMk id="5" creationId="{6416DBEF-0B83-658C-E6BC-D16945F3221B}"/>
          </ac:picMkLst>
        </pc:picChg>
      </pc:sldChg>
      <pc:sldChg chg="addSp delSp modSp new mod ord setBg">
        <pc:chgData name="Javier Andres Luis Gonzalez" userId="9bfb70d5-126d-4793-8f2c-effcd62a7b5e" providerId="ADAL" clId="{F3F50C24-B04A-4FA0-B1E4-89B2B106AFB1}" dt="2024-10-17T17:28:57.208" v="2538" actId="207"/>
        <pc:sldMkLst>
          <pc:docMk/>
          <pc:sldMk cId="3754107916" sldId="316"/>
        </pc:sldMkLst>
        <pc:spChg chg="add del">
          <ac:chgData name="Javier Andres Luis Gonzalez" userId="9bfb70d5-126d-4793-8f2c-effcd62a7b5e" providerId="ADAL" clId="{F3F50C24-B04A-4FA0-B1E4-89B2B106AFB1}" dt="2024-10-16T14:42:32.401" v="2402" actId="478"/>
          <ac:spMkLst>
            <pc:docMk/>
            <pc:sldMk cId="3754107916" sldId="316"/>
            <ac:spMk id="3" creationId="{B028E31E-A95F-7F3D-1927-8C27CD9F2DD2}"/>
          </ac:spMkLst>
        </pc:spChg>
        <pc:spChg chg="add mod">
          <ac:chgData name="Javier Andres Luis Gonzalez" userId="9bfb70d5-126d-4793-8f2c-effcd62a7b5e" providerId="ADAL" clId="{F3F50C24-B04A-4FA0-B1E4-89B2B106AFB1}" dt="2024-10-17T17:28:57.208" v="2538" actId="207"/>
          <ac:spMkLst>
            <pc:docMk/>
            <pc:sldMk cId="3754107916" sldId="316"/>
            <ac:spMk id="4" creationId="{34003EF8-EF1E-6AC9-76A2-973C6BAD8E57}"/>
          </ac:spMkLst>
        </pc:spChg>
        <pc:spChg chg="add del">
          <ac:chgData name="Javier Andres Luis Gonzalez" userId="9bfb70d5-126d-4793-8f2c-effcd62a7b5e" providerId="ADAL" clId="{F3F50C24-B04A-4FA0-B1E4-89B2B106AFB1}" dt="2024-10-16T14:49:30.229" v="2459" actId="22"/>
          <ac:spMkLst>
            <pc:docMk/>
            <pc:sldMk cId="3754107916" sldId="316"/>
            <ac:spMk id="8" creationId="{D84953C3-1963-7003-6BB5-5A6A72415B1D}"/>
          </ac:spMkLst>
        </pc:spChg>
        <pc:spChg chg="add mod">
          <ac:chgData name="Javier Andres Luis Gonzalez" userId="9bfb70d5-126d-4793-8f2c-effcd62a7b5e" providerId="ADAL" clId="{F3F50C24-B04A-4FA0-B1E4-89B2B106AFB1}" dt="2024-10-16T14:51:00.111" v="2474" actId="14100"/>
          <ac:spMkLst>
            <pc:docMk/>
            <pc:sldMk cId="3754107916" sldId="316"/>
            <ac:spMk id="10" creationId="{5F99D0AE-5CAA-8003-FB35-BC05B1D4831C}"/>
          </ac:spMkLst>
        </pc:spChg>
        <pc:spChg chg="add del">
          <ac:chgData name="Javier Andres Luis Gonzalez" userId="9bfb70d5-126d-4793-8f2c-effcd62a7b5e" providerId="ADAL" clId="{F3F50C24-B04A-4FA0-B1E4-89B2B106AFB1}" dt="2024-10-16T14:45:23.284" v="2406" actId="26606"/>
          <ac:spMkLst>
            <pc:docMk/>
            <pc:sldMk cId="3754107916" sldId="316"/>
            <ac:spMk id="11" creationId="{D4771268-CB57-404A-9271-370EB28F6090}"/>
          </ac:spMkLst>
        </pc:spChg>
        <pc:picChg chg="add mod">
          <ac:chgData name="Javier Andres Luis Gonzalez" userId="9bfb70d5-126d-4793-8f2c-effcd62a7b5e" providerId="ADAL" clId="{F3F50C24-B04A-4FA0-B1E4-89B2B106AFB1}" dt="2024-10-16T14:49:10.452" v="2454" actId="1076"/>
          <ac:picMkLst>
            <pc:docMk/>
            <pc:sldMk cId="3754107916" sldId="316"/>
            <ac:picMk id="6" creationId="{15277719-5C52-ABDD-ED59-3F956A6E1B12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7T17:29:12.744" v="2541" actId="207"/>
        <pc:sldMkLst>
          <pc:docMk/>
          <pc:sldMk cId="1008714003" sldId="317"/>
        </pc:sldMkLst>
        <pc:spChg chg="add mod">
          <ac:chgData name="Javier Andres Luis Gonzalez" userId="9bfb70d5-126d-4793-8f2c-effcd62a7b5e" providerId="ADAL" clId="{F3F50C24-B04A-4FA0-B1E4-89B2B106AFB1}" dt="2024-10-16T14:51:32.543" v="2476"/>
          <ac:spMkLst>
            <pc:docMk/>
            <pc:sldMk cId="1008714003" sldId="317"/>
            <ac:spMk id="2" creationId="{D2219226-E2FF-56BE-4F02-8DCA8D7CC4B4}"/>
          </ac:spMkLst>
        </pc:spChg>
        <pc:spChg chg="mod">
          <ac:chgData name="Javier Andres Luis Gonzalez" userId="9bfb70d5-126d-4793-8f2c-effcd62a7b5e" providerId="ADAL" clId="{F3F50C24-B04A-4FA0-B1E4-89B2B106AFB1}" dt="2024-10-17T17:29:12.744" v="2541" actId="207"/>
          <ac:spMkLst>
            <pc:docMk/>
            <pc:sldMk cId="1008714003" sldId="317"/>
            <ac:spMk id="4" creationId="{8F42C269-EDDA-34CF-6F95-88873D338456}"/>
          </ac:spMkLst>
        </pc:spChg>
        <pc:picChg chg="add del mod">
          <ac:chgData name="Javier Andres Luis Gonzalez" userId="9bfb70d5-126d-4793-8f2c-effcd62a7b5e" providerId="ADAL" clId="{F3F50C24-B04A-4FA0-B1E4-89B2B106AFB1}" dt="2024-10-16T14:54:05.096" v="2504" actId="478"/>
          <ac:picMkLst>
            <pc:docMk/>
            <pc:sldMk cId="1008714003" sldId="317"/>
            <ac:picMk id="5" creationId="{BA25D5CE-EDB8-716C-D9B8-BC3AC5379660}"/>
          </ac:picMkLst>
        </pc:picChg>
        <pc:picChg chg="del">
          <ac:chgData name="Javier Andres Luis Gonzalez" userId="9bfb70d5-126d-4793-8f2c-effcd62a7b5e" providerId="ADAL" clId="{F3F50C24-B04A-4FA0-B1E4-89B2B106AFB1}" dt="2024-10-16T14:52:31.563" v="2492" actId="478"/>
          <ac:picMkLst>
            <pc:docMk/>
            <pc:sldMk cId="1008714003" sldId="317"/>
            <ac:picMk id="6" creationId="{C9EEE979-A70B-6892-B1AC-D840A382AB63}"/>
          </ac:picMkLst>
        </pc:picChg>
        <pc:picChg chg="add mod">
          <ac:chgData name="Javier Andres Luis Gonzalez" userId="9bfb70d5-126d-4793-8f2c-effcd62a7b5e" providerId="ADAL" clId="{F3F50C24-B04A-4FA0-B1E4-89B2B106AFB1}" dt="2024-10-16T14:55:02.917" v="2512" actId="14100"/>
          <ac:picMkLst>
            <pc:docMk/>
            <pc:sldMk cId="1008714003" sldId="317"/>
            <ac:picMk id="8" creationId="{01539202-6D23-23B8-3A95-716D207E2CB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625417B-8906-F8D2-5A76-37A3403D89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1129C5-3EFB-E089-9842-6295574DEC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A734-889A-4C68-A97A-F3E65CF0D3D2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F10F0E-3A49-4B05-3A1C-F33E310646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E9311F-D21D-29BA-B24D-EA4CBB400E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3179F-6EF2-4283-9752-9BBD16C3F40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850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DFA8E-2F88-4B98-83D0-53DB04DEE8E4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0C6BD-6081-43B2-901B-FE1C0B21A6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996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0C6BD-6081-43B2-901B-FE1C0B21A6CD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570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1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71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455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831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46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24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007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332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496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440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03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10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290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84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79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013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712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886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871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48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315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71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47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2548D7-B779-D6BC-4567-D0022DC4CD12}"/>
              </a:ext>
            </a:extLst>
          </p:cNvPr>
          <p:cNvSpPr/>
          <p:nvPr userDrawn="1"/>
        </p:nvSpPr>
        <p:spPr>
          <a:xfrm>
            <a:off x="2363638" y="3976777"/>
            <a:ext cx="4106173" cy="1078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0401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892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255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64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523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846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52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18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4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60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5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26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9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1" r:id="rId2"/>
    <p:sldLayoutId id="2147483663" r:id="rId3"/>
    <p:sldLayoutId id="2147483664" r:id="rId4"/>
    <p:sldLayoutId id="2147483697" r:id="rId5"/>
    <p:sldLayoutId id="2147483698" r:id="rId6"/>
    <p:sldLayoutId id="2147483699" r:id="rId7"/>
    <p:sldLayoutId id="2147483662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8" r:id="rId28"/>
    <p:sldLayoutId id="2147483689" r:id="rId29"/>
    <p:sldLayoutId id="2147483692" r:id="rId30"/>
    <p:sldLayoutId id="2147483690" r:id="rId31"/>
    <p:sldLayoutId id="2147483694" r:id="rId32"/>
    <p:sldLayoutId id="2147483695" r:id="rId33"/>
    <p:sldLayoutId id="2147483696" r:id="rId34"/>
    <p:sldLayoutId id="2147483691" r:id="rId35"/>
    <p:sldLayoutId id="2147483693" r:id="rId3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28627C5-C439-DB92-9F0F-FF08FD07B675}"/>
              </a:ext>
            </a:extLst>
          </p:cNvPr>
          <p:cNvSpPr txBox="1"/>
          <p:nvPr/>
        </p:nvSpPr>
        <p:spPr>
          <a:xfrm>
            <a:off x="539749" y="1746997"/>
            <a:ext cx="80644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40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ISATECH</a:t>
            </a:r>
            <a:endParaRPr lang="es-MX" sz="40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3907F6-5D81-F116-A312-973E241FE8F0}"/>
              </a:ext>
            </a:extLst>
          </p:cNvPr>
          <p:cNvSpPr txBox="1"/>
          <p:nvPr/>
        </p:nvSpPr>
        <p:spPr>
          <a:xfrm>
            <a:off x="2286644" y="2571750"/>
            <a:ext cx="45707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Entendimiento general</a:t>
            </a:r>
            <a:endParaRPr lang="es-CO" dirty="0">
              <a:solidFill>
                <a:schemeClr val="bg1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D28187-ECF5-A907-924C-A87FF76DB167}"/>
              </a:ext>
            </a:extLst>
          </p:cNvPr>
          <p:cNvSpPr txBox="1"/>
          <p:nvPr/>
        </p:nvSpPr>
        <p:spPr>
          <a:xfrm>
            <a:off x="3065440" y="3489459"/>
            <a:ext cx="3013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i="1" dirty="0">
                <a:solidFill>
                  <a:schemeClr val="bg1"/>
                </a:solidFill>
              </a:rPr>
              <a:t>https://isatechcorp.com/es/</a:t>
            </a:r>
          </a:p>
        </p:txBody>
      </p:sp>
    </p:spTree>
    <p:extLst>
      <p:ext uri="{BB962C8B-B14F-4D97-AF65-F5344CB8AC3E}">
        <p14:creationId xmlns:p14="http://schemas.microsoft.com/office/powerpoint/2010/main" val="32718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5E0A7-E0DF-F813-FD17-C4F9F401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33DC9AAB-5F81-078B-AF47-CF437EB5D173}"/>
              </a:ext>
            </a:extLst>
          </p:cNvPr>
          <p:cNvSpPr txBox="1"/>
          <p:nvPr/>
        </p:nvSpPr>
        <p:spPr>
          <a:xfrm>
            <a:off x="495759" y="595575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5F6A0-133C-0DA9-3BC5-16C02D4F2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58" y="1901047"/>
            <a:ext cx="52440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Representación tridimensional (3D) de elementos en la superficie terrestre, registrando las alturas reales para precisión en la visualización de la topografía.</a:t>
            </a:r>
          </a:p>
          <a:p>
            <a:endParaRPr lang="es-MX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A partir de bloques fotogramétricos </a:t>
            </a:r>
            <a:r>
              <a:rPr lang="es-MX" altLang="es-CO" sz="1400" dirty="0" err="1">
                <a:solidFill>
                  <a:schemeClr val="bg1"/>
                </a:solidFill>
                <a:latin typeface="Gill Sans"/>
              </a:rPr>
              <a:t>aerotriangulados</a:t>
            </a: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 a escala 1:5000, siguiendo los parámetros del Instituto Geográfico Agustín Codazzi (IGAC) o según las necesidades del proyecto.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Ideal para proyectos de mapeo detallado en 3D, planificación de infraestructuras y análisis geoespacial preciso.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3E0868-E69A-357F-FA3E-592C50B759B1}"/>
              </a:ext>
            </a:extLst>
          </p:cNvPr>
          <p:cNvSpPr txBox="1"/>
          <p:nvPr/>
        </p:nvSpPr>
        <p:spPr>
          <a:xfrm>
            <a:off x="495758" y="1180350"/>
            <a:ext cx="5122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RESTITUCIÓN 3D</a:t>
            </a:r>
            <a:endParaRPr lang="es-CO" sz="2000" b="1" i="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D51A68-65BC-64DF-1883-AA709321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45" y="1510985"/>
            <a:ext cx="198147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A8147-60B8-D5CD-7CE4-5D2BF78EE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1E0C884B-5F75-EF07-1133-A899155A4916}"/>
              </a:ext>
            </a:extLst>
          </p:cNvPr>
          <p:cNvSpPr txBox="1"/>
          <p:nvPr/>
        </p:nvSpPr>
        <p:spPr>
          <a:xfrm>
            <a:off x="297455" y="564797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ECCC38-BC5E-0D6C-431B-A0C13C15F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54" y="1978165"/>
            <a:ext cx="38008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altLang="es-CO" sz="1400" dirty="0">
                <a:latin typeface="Gill Sans"/>
              </a:rPr>
              <a:t>Son líneas en un mapa que conectan puntos con la misma altitud, representando variaciones en la elevación del terreno.</a:t>
            </a:r>
          </a:p>
          <a:p>
            <a:endParaRPr lang="es-MX" altLang="es-CO" sz="14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latin typeface="Gill Sans"/>
              </a:rPr>
              <a:t>Facilitan la visualización de pendientes y formas del relieve mediante la agrupación de puntos a igual altura.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altLang="es-CO" sz="14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latin typeface="Gill Sans"/>
              </a:rPr>
              <a:t>Utilizadas en topografía y cartografía para el análisis geográfico y planificación de proyectos que requieren información detallada sobre el relieve terrestre.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02569-0726-A929-7088-03A6F5E4BE1C}"/>
              </a:ext>
            </a:extLst>
          </p:cNvPr>
          <p:cNvSpPr txBox="1"/>
          <p:nvPr/>
        </p:nvSpPr>
        <p:spPr>
          <a:xfrm>
            <a:off x="297454" y="1149572"/>
            <a:ext cx="2721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latin typeface="Gill Sans MT" panose="020B0502020104020203" pitchFamily="34" charset="0"/>
              </a:rPr>
              <a:t>CURVAS DE NIVEL</a:t>
            </a:r>
            <a:endParaRPr lang="es-CO" sz="2000" b="1" i="0" dirty="0">
              <a:effectLst/>
              <a:latin typeface="Gill Sans MT" panose="020B05020201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F9EC0B-1C73-931B-FE04-56AFCF30E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77" y="842434"/>
            <a:ext cx="4227453" cy="34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0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98894-945E-3D79-D5D7-2A9A65701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28A4111D-A063-EE85-F317-7EA5A650D096}"/>
              </a:ext>
            </a:extLst>
          </p:cNvPr>
          <p:cNvSpPr txBox="1"/>
          <p:nvPr/>
        </p:nvSpPr>
        <p:spPr>
          <a:xfrm>
            <a:off x="495759" y="595575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A1CDDE-B7AE-6153-DB35-BF1BF05D9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4708" y="1180350"/>
            <a:ext cx="361353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altLang="es-CO" sz="1400" dirty="0">
                <a:latin typeface="Gill Sans"/>
              </a:rPr>
              <a:t>Almacenan y gestionan datos geoespaciales, representando objetos como puntos, líneas y polígonos en un espacio geométrico.</a:t>
            </a:r>
          </a:p>
          <a:p>
            <a:endParaRPr lang="es-CO" altLang="es-CO" sz="14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>
                <a:latin typeface="Gill Sans"/>
              </a:rPr>
              <a:t>Permiten consultas y análisis espaciales avanzados. Soportan tanto objetos simples como estructuras complejas, incluyendo redes, archivos </a:t>
            </a:r>
            <a:r>
              <a:rPr lang="es-CO" altLang="es-CO" sz="1400" dirty="0" err="1">
                <a:latin typeface="Gill Sans"/>
              </a:rPr>
              <a:t>raster</a:t>
            </a:r>
            <a:r>
              <a:rPr lang="es-CO" altLang="es-CO" sz="1400" dirty="0">
                <a:latin typeface="Gill Sans"/>
              </a:rPr>
              <a:t> y modelos TIN (Triangular Irregular Network).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altLang="es-CO" sz="14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>
                <a:latin typeface="Gill Sans"/>
              </a:rPr>
              <a:t>Útiles para análisis espacial, consultas estadísticas y visualización detallada de datos geográficos en proyectos de planificación y gestión territorial.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A6CB88-0378-9603-399A-3971A668B0B4}"/>
              </a:ext>
            </a:extLst>
          </p:cNvPr>
          <p:cNvSpPr txBox="1"/>
          <p:nvPr/>
        </p:nvSpPr>
        <p:spPr>
          <a:xfrm>
            <a:off x="495758" y="1180350"/>
            <a:ext cx="39660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BASES DE DATOS GEOESPACIALES</a:t>
            </a:r>
            <a:endParaRPr lang="es-CO" sz="2000" b="1" i="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37850B-2C2A-C137-2758-9E36C2D6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30" y="2165235"/>
            <a:ext cx="1971950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5D010-52CA-B613-CDF1-CA2657B5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29B86BBC-7479-213A-CE61-426E18D0E64B}"/>
              </a:ext>
            </a:extLst>
          </p:cNvPr>
          <p:cNvSpPr txBox="1"/>
          <p:nvPr/>
        </p:nvSpPr>
        <p:spPr>
          <a:xfrm>
            <a:off x="495759" y="595575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DA455-4849-F3BA-C44C-305C84C9C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837" y="1875206"/>
            <a:ext cx="512284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Representación ráster de los valores de intensidad capturados en datos </a:t>
            </a:r>
            <a:r>
              <a:rPr lang="es-MX" altLang="es-CO" sz="1400" dirty="0" err="1">
                <a:solidFill>
                  <a:schemeClr val="bg1"/>
                </a:solidFill>
                <a:latin typeface="Gill Sans"/>
              </a:rPr>
              <a:t>LiDAR</a:t>
            </a: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, indicando la fuerza de retorno del pulso láser desde cada objeto en la zona de estudio.</a:t>
            </a:r>
          </a:p>
          <a:p>
            <a:endParaRPr lang="es-MX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La intensidad, similar a una imagen de infrarrojo cercano, se representa en diferentes gamas de color y complementa la información geométrica X, Y, 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Útil para distinguir materiales y texturas de superficies en estudios geoespaciales y análisis detallados del entorno terrestre.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2188CB-A054-A647-F32B-103D66BFBA7D}"/>
              </a:ext>
            </a:extLst>
          </p:cNvPr>
          <p:cNvSpPr txBox="1"/>
          <p:nvPr/>
        </p:nvSpPr>
        <p:spPr>
          <a:xfrm>
            <a:off x="495758" y="1180350"/>
            <a:ext cx="5122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IMAGEN DE INTENSIDAD</a:t>
            </a:r>
            <a:endParaRPr lang="es-CO" sz="2000" b="1" i="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7DC1A8-FEF0-CF2E-ED9B-36CAEF62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18" y="2110812"/>
            <a:ext cx="1962424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8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29F3F-73B2-EE71-E3DD-7261194A2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75B6273F-81FB-1D9D-6ADD-E3BBE0826EE7}"/>
              </a:ext>
            </a:extLst>
          </p:cNvPr>
          <p:cNvSpPr txBox="1"/>
          <p:nvPr/>
        </p:nvSpPr>
        <p:spPr>
          <a:xfrm>
            <a:off x="495759" y="595575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369383-CC5A-4B90-3DE1-82E2CC15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592" y="861524"/>
            <a:ext cx="382285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Modelo Digital de Terreno que incluye datos batimétricos para representar tanto el terreno como el fondo de cuerpos de agua en la zona de estudio.</a:t>
            </a:r>
          </a:p>
          <a:p>
            <a:endParaRPr lang="es-MX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Integra información de alta precisión altimétrica y planimétrica, usando tecnologías </a:t>
            </a:r>
            <a:r>
              <a:rPr lang="es-MX" altLang="es-CO" sz="1400" dirty="0" err="1">
                <a:solidFill>
                  <a:schemeClr val="bg1"/>
                </a:solidFill>
                <a:latin typeface="Gill Sans"/>
              </a:rPr>
              <a:t>LiDAR</a:t>
            </a: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 y ecosonda para capturar y procesar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Adecuado para estudios geoespaciales complejos que requieren un mapeo detallado de terreno y batimetría en proyectos de ordenamiento territorial y gestión de recursos hídricos.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9799210-C10A-84F7-AAA7-56B778AD1D96}"/>
              </a:ext>
            </a:extLst>
          </p:cNvPr>
          <p:cNvSpPr txBox="1"/>
          <p:nvPr/>
        </p:nvSpPr>
        <p:spPr>
          <a:xfrm>
            <a:off x="495758" y="1180350"/>
            <a:ext cx="3690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latin typeface="Gill Sans MT" panose="020B0502020104020203" pitchFamily="34" charset="0"/>
              </a:rPr>
              <a:t>DTM CONTINUO</a:t>
            </a:r>
            <a:endParaRPr lang="es-CO" sz="2000" b="1" i="0" dirty="0">
              <a:effectLst/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3679F4-C1F3-1569-02EC-A2AE2152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0" y="1916270"/>
            <a:ext cx="2838232" cy="27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851CE-BE39-B8F2-5139-6960EDEDE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24916780-DCE0-BF86-3B4C-E2B57CFD7368}"/>
              </a:ext>
            </a:extLst>
          </p:cNvPr>
          <p:cNvSpPr txBox="1"/>
          <p:nvPr/>
        </p:nvSpPr>
        <p:spPr>
          <a:xfrm>
            <a:off x="495759" y="595575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1AB3FC-0D8F-25AE-959D-3B820D739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58" y="1901047"/>
            <a:ext cx="523301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Modelización 3D y procesamiento de datos </a:t>
            </a:r>
            <a:r>
              <a:rPr lang="es-MX" altLang="es-CO" sz="1400" dirty="0" err="1">
                <a:solidFill>
                  <a:schemeClr val="bg1"/>
                </a:solidFill>
                <a:latin typeface="Gill Sans"/>
              </a:rPr>
              <a:t>LiDAR</a:t>
            </a: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 para crear topografías y modelos digitales de superficie, aplicables en ciudades y estructuras.</a:t>
            </a:r>
          </a:p>
          <a:p>
            <a:endParaRPr lang="es-MX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Permite discriminar entre terreno, vegetación e infraestructuras, mejorando la precisión de los estudios topográficos en entornos urbanos y remotos.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Utilizada en planificación urbana, simulación ante desastres, y estudios ambientales, posibilitando un análisis detallado de la interacción entre diferentes elementos del entorno.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1430C8-26FF-F4A0-EDF7-8A741FE33CE8}"/>
              </a:ext>
            </a:extLst>
          </p:cNvPr>
          <p:cNvSpPr txBox="1"/>
          <p:nvPr/>
        </p:nvSpPr>
        <p:spPr>
          <a:xfrm>
            <a:off x="495758" y="1180350"/>
            <a:ext cx="5122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SIMULACION 3D</a:t>
            </a:r>
            <a:endParaRPr lang="es-CO" sz="2000" b="1" i="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67FABA-C1BA-9DB6-8F10-DEE7FF51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138" y="1390247"/>
            <a:ext cx="2339953" cy="23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0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1394B-750B-328E-F69D-B544F15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99DAF68A-EF33-9678-4D0B-ABE03086FB35}"/>
              </a:ext>
            </a:extLst>
          </p:cNvPr>
          <p:cNvSpPr txBox="1"/>
          <p:nvPr/>
        </p:nvSpPr>
        <p:spPr>
          <a:xfrm>
            <a:off x="495759" y="419303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92D606-DAAC-0EC8-493B-68042E875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28" y="3429087"/>
            <a:ext cx="21482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altLang="es-CO" sz="1200" dirty="0">
                <a:solidFill>
                  <a:schemeClr val="bg1"/>
                </a:solidFill>
                <a:latin typeface="Gill Sans"/>
              </a:rPr>
              <a:t>El Sistema de información para administración municipal - SICAM, es una solución informática geoespacial orientada a un ambiente web para la gestión al interior de un municipio.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F22052-C6C5-132C-A401-283C0FB463C2}"/>
              </a:ext>
            </a:extLst>
          </p:cNvPr>
          <p:cNvSpPr txBox="1"/>
          <p:nvPr/>
        </p:nvSpPr>
        <p:spPr>
          <a:xfrm>
            <a:off x="495757" y="1004078"/>
            <a:ext cx="8009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IMPLEMENTATION AND DEVELOPMENT OF SOFTWARE</a:t>
            </a:r>
            <a:endParaRPr lang="es-CO" sz="2000" b="1" i="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F37DAD-09B2-FFCB-BA25-DFF7186B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44" r="16903" b="60422"/>
          <a:stretch/>
        </p:blipFill>
        <p:spPr>
          <a:xfrm>
            <a:off x="972378" y="2018516"/>
            <a:ext cx="1415390" cy="137103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F974B0B-C934-B86F-E94E-4B148E26AC01}"/>
              </a:ext>
            </a:extLst>
          </p:cNvPr>
          <p:cNvSpPr txBox="1"/>
          <p:nvPr/>
        </p:nvSpPr>
        <p:spPr>
          <a:xfrm>
            <a:off x="2754218" y="3429087"/>
            <a:ext cx="21482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Gill Sans"/>
              </a:defRPr>
            </a:lvl1pPr>
          </a:lstStyle>
          <a:p>
            <a:r>
              <a:rPr lang="es-MX" dirty="0"/>
              <a:t>Es una solución informática geoespacial orientada a un ambiente web que busca la determinación de cambios abruptos sobre el terreno en consecuencia de fenómenos antrópicos y naturales.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239CBB7-0EB9-3426-17D7-9C285F4AACE7}"/>
              </a:ext>
            </a:extLst>
          </p:cNvPr>
          <p:cNvSpPr txBox="1"/>
          <p:nvPr/>
        </p:nvSpPr>
        <p:spPr>
          <a:xfrm>
            <a:off x="4902508" y="3429087"/>
            <a:ext cx="1801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Gill Sans"/>
              </a:defRPr>
            </a:lvl1pPr>
          </a:lstStyle>
          <a:p>
            <a:r>
              <a:rPr lang="es-MX" dirty="0"/>
              <a:t>Modelación de los aspectos a nivel de Negocio, Sistemas de Información y Tecnología al interior de una organización.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95C982E-BA88-EE64-1F8E-EAEC0AE75A39}"/>
              </a:ext>
            </a:extLst>
          </p:cNvPr>
          <p:cNvSpPr txBox="1"/>
          <p:nvPr/>
        </p:nvSpPr>
        <p:spPr>
          <a:xfrm>
            <a:off x="6703766" y="3429086"/>
            <a:ext cx="1801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Gill Sans"/>
              </a:defRPr>
            </a:lvl1pPr>
          </a:lstStyle>
          <a:p>
            <a:r>
              <a:rPr lang="es-MX" dirty="0"/>
              <a:t>Solución informática pensada en análisis y la gestión documental orientada a temática espacial como la gestión predial de un proyecto.</a:t>
            </a:r>
            <a:endParaRPr lang="es-CO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E999B88-32AA-C88E-7D22-A3D0E44F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613" y="2018516"/>
            <a:ext cx="1344930" cy="137266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0C90A13-85FF-D8D5-7D4F-0B044CFB4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928" y="2060268"/>
            <a:ext cx="1255437" cy="13292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61D1608-41EB-CE99-AE6A-26A050D37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783" y="2067880"/>
            <a:ext cx="1383224" cy="1314062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7A0A77D2-4CA4-8B50-5233-1C247CD58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78" y="1601029"/>
            <a:ext cx="14153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altLang="es-CO" sz="1200" dirty="0">
                <a:solidFill>
                  <a:schemeClr val="bg1"/>
                </a:solidFill>
                <a:latin typeface="Gill Sans"/>
              </a:rPr>
              <a:t>SICAM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8772AB51-4EA3-4DFC-776D-A2C9F00E3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286" y="1475031"/>
            <a:ext cx="2060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altLang="es-CO" sz="1200" dirty="0">
                <a:solidFill>
                  <a:schemeClr val="bg1"/>
                </a:solidFill>
                <a:latin typeface="Gill Sans"/>
              </a:rPr>
              <a:t>SISTEMA DE GESTION DE ANALISIS MULTITEMPORAL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D405357C-FB72-1DE9-AE2E-D6C38AD2A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992" y="1475031"/>
            <a:ext cx="2148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altLang="es-CO" sz="1200" dirty="0">
                <a:solidFill>
                  <a:schemeClr val="bg1"/>
                </a:solidFill>
                <a:latin typeface="Gill Sans"/>
              </a:rPr>
              <a:t>ESTRUCTURACION DE ARQUITECTURA EMPRESARIAL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1DA5849B-062C-FBF3-FDB4-5FB0C132F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6259" y="1475030"/>
            <a:ext cx="1536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altLang="es-CO" sz="1200" dirty="0">
                <a:solidFill>
                  <a:schemeClr val="bg1"/>
                </a:solidFill>
                <a:latin typeface="Gill Sans"/>
              </a:rPr>
              <a:t>SISTEMA DE GESTION DOCUMENTAL</a:t>
            </a:r>
          </a:p>
        </p:txBody>
      </p:sp>
    </p:spTree>
    <p:extLst>
      <p:ext uri="{BB962C8B-B14F-4D97-AF65-F5344CB8AC3E}">
        <p14:creationId xmlns:p14="http://schemas.microsoft.com/office/powerpoint/2010/main" val="3097018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118F6637-4CC5-2A01-FA35-66D879194BAB}"/>
              </a:ext>
            </a:extLst>
          </p:cNvPr>
          <p:cNvSpPr txBox="1"/>
          <p:nvPr/>
        </p:nvSpPr>
        <p:spPr>
          <a:xfrm>
            <a:off x="0" y="1663809"/>
            <a:ext cx="4486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INDUSTRIAS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914438-0332-680D-DBE3-C1F4BE628A91}"/>
              </a:ext>
            </a:extLst>
          </p:cNvPr>
          <p:cNvSpPr txBox="1"/>
          <p:nvPr/>
        </p:nvSpPr>
        <p:spPr>
          <a:xfrm>
            <a:off x="4830897" y="817423"/>
            <a:ext cx="390548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Servicios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Financiero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Agropecuario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Industrial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Minero Energético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Construcción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Gill Sans"/>
              </a:rPr>
              <a:t>Transporte</a:t>
            </a:r>
          </a:p>
          <a:p>
            <a:br>
              <a:rPr lang="es-MX" sz="1400" dirty="0">
                <a:latin typeface="Gill Sans"/>
              </a:rPr>
            </a:br>
            <a:r>
              <a:rPr lang="es-MX" sz="1600" dirty="0">
                <a:latin typeface="Gill Sans"/>
              </a:rPr>
              <a:t>Reduce costos y residuos al analizar procesos productivos.</a:t>
            </a:r>
          </a:p>
          <a:p>
            <a:r>
              <a:rPr lang="es-MX" sz="1600" dirty="0">
                <a:latin typeface="Gill Sans"/>
              </a:rPr>
              <a:t>Mejora en la gestión de inventarios y tiempos de entrega.</a:t>
            </a:r>
          </a:p>
          <a:p>
            <a:r>
              <a:rPr lang="es-MX" sz="1600" dirty="0">
                <a:latin typeface="Gill Sans"/>
              </a:rPr>
              <a:t>Facilita la toma de decisiones informadas a largo plazo.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004A61-6316-B30A-EF47-D51F924C521B}"/>
              </a:ext>
            </a:extLst>
          </p:cNvPr>
          <p:cNvSpPr txBox="1"/>
          <p:nvPr/>
        </p:nvSpPr>
        <p:spPr>
          <a:xfrm>
            <a:off x="500051" y="2248584"/>
            <a:ext cx="3486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Gill Sans"/>
              </a:rPr>
              <a:t>ISATECH proporciona soluciones integrales en la nube, diseñadas para optimizar el uso de datos geográficos en diversos sectores, permitiendo a las empresas mejorar su eficiencia y planificación.</a:t>
            </a:r>
          </a:p>
        </p:txBody>
      </p:sp>
    </p:spTree>
    <p:extLst>
      <p:ext uri="{BB962C8B-B14F-4D97-AF65-F5344CB8AC3E}">
        <p14:creationId xmlns:p14="http://schemas.microsoft.com/office/powerpoint/2010/main" val="337973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2957F-294E-CD6F-05F5-8F72AB27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7B4A453B-8EDC-2F90-61A1-163682E2B286}"/>
              </a:ext>
            </a:extLst>
          </p:cNvPr>
          <p:cNvSpPr txBox="1"/>
          <p:nvPr/>
        </p:nvSpPr>
        <p:spPr>
          <a:xfrm>
            <a:off x="264402" y="1954542"/>
            <a:ext cx="26660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SECTORES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725E34-612A-AE96-6081-E4638BB559AD}"/>
              </a:ext>
            </a:extLst>
          </p:cNvPr>
          <p:cNvSpPr txBox="1"/>
          <p:nvPr/>
        </p:nvSpPr>
        <p:spPr>
          <a:xfrm>
            <a:off x="264402" y="2539317"/>
            <a:ext cx="3486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latin typeface="Gill Sans MT" panose="020B0502020104020203" pitchFamily="34" charset="0"/>
              </a:rPr>
              <a:t>MAYOR EXPERIENCIA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4F7AE2-D53C-9DD4-A8CB-7200728C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58" y="368771"/>
            <a:ext cx="5310130" cy="19114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ABCB5F-ECC6-15EA-A8B0-C77664373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058" y="2464826"/>
            <a:ext cx="5310130" cy="19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8C684-3E9B-5B3A-3DD8-80321CE9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A9FF4527-2845-882C-F3D7-7AD89B9172F0}"/>
              </a:ext>
            </a:extLst>
          </p:cNvPr>
          <p:cNvSpPr txBox="1"/>
          <p:nvPr/>
        </p:nvSpPr>
        <p:spPr>
          <a:xfrm>
            <a:off x="297456" y="2033140"/>
            <a:ext cx="35033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507DB1-5826-BE21-8024-5A432D82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19" y="451692"/>
            <a:ext cx="4969998" cy="40798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816C577-DEF9-93E3-4C60-D739BF3923D8}"/>
              </a:ext>
            </a:extLst>
          </p:cNvPr>
          <p:cNvSpPr txBox="1"/>
          <p:nvPr/>
        </p:nvSpPr>
        <p:spPr>
          <a:xfrm>
            <a:off x="373183" y="3407550"/>
            <a:ext cx="342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i="1" dirty="0">
                <a:solidFill>
                  <a:schemeClr val="bg1"/>
                </a:solidFill>
              </a:rPr>
              <a:t>https://isatechcorp.com/es/equipments/</a:t>
            </a:r>
          </a:p>
        </p:txBody>
      </p:sp>
    </p:spTree>
    <p:extLst>
      <p:ext uri="{BB962C8B-B14F-4D97-AF65-F5344CB8AC3E}">
        <p14:creationId xmlns:p14="http://schemas.microsoft.com/office/powerpoint/2010/main" val="359845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1">
            <a:extLst>
              <a:ext uri="{FF2B5EF4-FFF2-40B4-BE49-F238E27FC236}">
                <a16:creationId xmlns:a16="http://schemas.microsoft.com/office/drawing/2014/main" id="{57DF910D-5ACB-6EA9-F235-B5BFB4A38862}"/>
              </a:ext>
            </a:extLst>
          </p:cNvPr>
          <p:cNvSpPr txBox="1"/>
          <p:nvPr/>
        </p:nvSpPr>
        <p:spPr>
          <a:xfrm>
            <a:off x="771181" y="2279362"/>
            <a:ext cx="29084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CONTENIDO</a:t>
            </a:r>
            <a:endParaRPr lang="es-MX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D8BE967A-CFD3-5821-5137-42717C34AAB8}"/>
              </a:ext>
            </a:extLst>
          </p:cNvPr>
          <p:cNvSpPr txBox="1"/>
          <p:nvPr/>
        </p:nvSpPr>
        <p:spPr>
          <a:xfrm>
            <a:off x="4676248" y="1103356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F47625E3-2A11-F815-8D45-444BD43B4486}"/>
              </a:ext>
            </a:extLst>
          </p:cNvPr>
          <p:cNvSpPr txBox="1"/>
          <p:nvPr/>
        </p:nvSpPr>
        <p:spPr>
          <a:xfrm>
            <a:off x="4676248" y="1548671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B6B5484-68F7-F517-07CD-07F84F18F5BE}"/>
              </a:ext>
            </a:extLst>
          </p:cNvPr>
          <p:cNvSpPr txBox="1"/>
          <p:nvPr/>
        </p:nvSpPr>
        <p:spPr>
          <a:xfrm>
            <a:off x="4676248" y="2005586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20EB6BEF-7EAB-D213-88A8-E9BBB4E8A4C4}"/>
              </a:ext>
            </a:extLst>
          </p:cNvPr>
          <p:cNvSpPr txBox="1"/>
          <p:nvPr/>
        </p:nvSpPr>
        <p:spPr>
          <a:xfrm>
            <a:off x="4676248" y="2439301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B05312EF-6729-F0A1-C278-FD2AB28DF2F3}"/>
              </a:ext>
            </a:extLst>
          </p:cNvPr>
          <p:cNvSpPr txBox="1"/>
          <p:nvPr/>
        </p:nvSpPr>
        <p:spPr>
          <a:xfrm>
            <a:off x="4676248" y="2878961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7ABE05A-F7AC-DDAC-6B83-BD8D3C4FCFDF}"/>
              </a:ext>
            </a:extLst>
          </p:cNvPr>
          <p:cNvSpPr txBox="1"/>
          <p:nvPr/>
        </p:nvSpPr>
        <p:spPr>
          <a:xfrm>
            <a:off x="4676248" y="3329931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FE14092B-DD0D-0169-1188-6BB3A3847DE0}"/>
              </a:ext>
            </a:extLst>
          </p:cNvPr>
          <p:cNvSpPr txBox="1"/>
          <p:nvPr/>
        </p:nvSpPr>
        <p:spPr>
          <a:xfrm>
            <a:off x="5214130" y="1136121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SOBRE ISATECH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A9F7A1C3-2721-A4B3-B71A-CE46B7CE6C6E}"/>
              </a:ext>
            </a:extLst>
          </p:cNvPr>
          <p:cNvSpPr txBox="1"/>
          <p:nvPr/>
        </p:nvSpPr>
        <p:spPr>
          <a:xfrm>
            <a:off x="5214130" y="1581436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PRODUCTOS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233C644E-1BCF-F00D-C53D-2C6985717E37}"/>
              </a:ext>
            </a:extLst>
          </p:cNvPr>
          <p:cNvSpPr txBox="1"/>
          <p:nvPr/>
        </p:nvSpPr>
        <p:spPr>
          <a:xfrm>
            <a:off x="5214130" y="2026751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INDUSTRIAS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EA2C7D96-079D-DBCA-FB36-8266DCE3B430}"/>
              </a:ext>
            </a:extLst>
          </p:cNvPr>
          <p:cNvSpPr txBox="1"/>
          <p:nvPr/>
        </p:nvSpPr>
        <p:spPr>
          <a:xfrm>
            <a:off x="5226191" y="2917381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EQUIPO TECNOLÓGICO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DAF6EAF5-7378-7A79-4448-D93468598284}"/>
              </a:ext>
            </a:extLst>
          </p:cNvPr>
          <p:cNvSpPr txBox="1"/>
          <p:nvPr/>
        </p:nvSpPr>
        <p:spPr>
          <a:xfrm>
            <a:off x="5226191" y="3362696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PARTNERS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A48EDBDA-CB06-363C-7E83-9445BE35F753}"/>
              </a:ext>
            </a:extLst>
          </p:cNvPr>
          <p:cNvSpPr txBox="1"/>
          <p:nvPr/>
        </p:nvSpPr>
        <p:spPr>
          <a:xfrm>
            <a:off x="5226191" y="2472066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SECTORES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516BF795-6585-0C9A-C181-61189FA3AF55}"/>
              </a:ext>
            </a:extLst>
          </p:cNvPr>
          <p:cNvSpPr txBox="1"/>
          <p:nvPr/>
        </p:nvSpPr>
        <p:spPr>
          <a:xfrm>
            <a:off x="4676248" y="3775246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B676E71F-5764-F787-A983-B01CB525389A}"/>
              </a:ext>
            </a:extLst>
          </p:cNvPr>
          <p:cNvSpPr txBox="1"/>
          <p:nvPr/>
        </p:nvSpPr>
        <p:spPr>
          <a:xfrm>
            <a:off x="5226191" y="3808011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PRECIOS COMERCIALES</a:t>
            </a:r>
          </a:p>
        </p:txBody>
      </p:sp>
    </p:spTree>
    <p:extLst>
      <p:ext uri="{BB962C8B-B14F-4D97-AF65-F5344CB8AC3E}">
        <p14:creationId xmlns:p14="http://schemas.microsoft.com/office/powerpoint/2010/main" val="2289807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2C7DE1F-C93E-8878-FBF9-CF147C3F67D2}"/>
              </a:ext>
            </a:extLst>
          </p:cNvPr>
          <p:cNvSpPr txBox="1"/>
          <p:nvPr/>
        </p:nvSpPr>
        <p:spPr>
          <a:xfrm>
            <a:off x="0" y="25042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PARTNERS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9D9BFC-37E8-6DB9-0125-E0E8383DA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14" y="1909929"/>
            <a:ext cx="2847372" cy="13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48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03BEB-C511-3269-157B-16BF6444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478F19A-E5D6-CF9D-3005-3804065E8EB8}"/>
              </a:ext>
            </a:extLst>
          </p:cNvPr>
          <p:cNvSpPr txBox="1"/>
          <p:nvPr/>
        </p:nvSpPr>
        <p:spPr>
          <a:xfrm>
            <a:off x="489857" y="803572"/>
            <a:ext cx="4082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dirty="0">
                <a:solidFill>
                  <a:srgbClr val="FFC000"/>
                </a:solidFill>
              </a:rPr>
              <a:t>PROCESO Y ALCANCES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F2982D-D59A-F51A-51EA-AA53A07FACAE}"/>
              </a:ext>
            </a:extLst>
          </p:cNvPr>
          <p:cNvSpPr txBox="1"/>
          <p:nvPr/>
        </p:nvSpPr>
        <p:spPr>
          <a:xfrm>
            <a:off x="489857" y="2248237"/>
            <a:ext cx="5833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Gill Sans"/>
              </a:rPr>
              <a:t>No se encuentran precios en la página.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bg1"/>
                </a:solidFill>
                <a:latin typeface="Gill Sans"/>
              </a:rPr>
              <a:t>Contactar con </a:t>
            </a:r>
            <a:r>
              <a:rPr lang="es-CO" sz="1600" dirty="0" err="1">
                <a:solidFill>
                  <a:schemeClr val="bg1"/>
                </a:solidFill>
                <a:latin typeface="Gill Sans"/>
              </a:rPr>
              <a:t>Isatech</a:t>
            </a:r>
            <a:r>
              <a:rPr lang="es-CO" sz="1600" dirty="0">
                <a:solidFill>
                  <a:schemeClr val="bg1"/>
                </a:solidFill>
                <a:latin typeface="Gill Sans"/>
              </a:rPr>
              <a:t> para que brinden la información</a:t>
            </a:r>
            <a:endParaRPr lang="es-CO" sz="1600" i="1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12494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0263-068B-7891-C3B9-9BB15A8D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C339052-530C-8C0F-98BC-C3A25C159510}"/>
              </a:ext>
            </a:extLst>
          </p:cNvPr>
          <p:cNvSpPr txBox="1"/>
          <p:nvPr/>
        </p:nvSpPr>
        <p:spPr>
          <a:xfrm>
            <a:off x="4852538" y="1986975"/>
            <a:ext cx="245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Javier Andrés Luis González 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77A10E-1141-C1F3-5958-C2AB07C74EBB}"/>
              </a:ext>
            </a:extLst>
          </p:cNvPr>
          <p:cNvSpPr txBox="1"/>
          <p:nvPr/>
        </p:nvSpPr>
        <p:spPr>
          <a:xfrm>
            <a:off x="4852538" y="2571750"/>
            <a:ext cx="245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jluis@procalculo.com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78E95C-DB7B-D9F5-D44B-14C05EB35739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502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6BE80E-9E56-0A8A-C83E-A5BDF65FE063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Imagen 7" descr="Código QR&#10;&#10;Descripción generada automáticamente">
            <a:extLst>
              <a:ext uri="{FF2B5EF4-FFF2-40B4-BE49-F238E27FC236}">
                <a16:creationId xmlns:a16="http://schemas.microsoft.com/office/drawing/2014/main" id="{BD322B92-79F5-4833-1242-9A013CBB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58" y="1149007"/>
            <a:ext cx="2845485" cy="28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5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96D61A46-7E81-3A25-B267-5ED73E729944}"/>
              </a:ext>
            </a:extLst>
          </p:cNvPr>
          <p:cNvSpPr txBox="1"/>
          <p:nvPr/>
        </p:nvSpPr>
        <p:spPr>
          <a:xfrm>
            <a:off x="99153" y="2279360"/>
            <a:ext cx="44728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Sobre </a:t>
            </a:r>
            <a:r>
              <a:rPr lang="es-MX" sz="3200" b="1" dirty="0" err="1">
                <a:solidFill>
                  <a:srgbClr val="FFC000"/>
                </a:solidFill>
                <a:latin typeface="Gill Sans MT" panose="020B0502020104020203" pitchFamily="34" charset="0"/>
              </a:rPr>
              <a:t>Isatech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82D7A3D-E928-D130-921D-AA3600A94CD1}"/>
              </a:ext>
            </a:extLst>
          </p:cNvPr>
          <p:cNvSpPr txBox="1"/>
          <p:nvPr/>
        </p:nvSpPr>
        <p:spPr>
          <a:xfrm>
            <a:off x="5494663" y="1694585"/>
            <a:ext cx="28478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Gill Sans MT" panose="020B0502020104020203" pitchFamily="34" charset="0"/>
              </a:rPr>
              <a:t>E</a:t>
            </a:r>
            <a:r>
              <a:rPr lang="es-MX" b="0" i="0" dirty="0">
                <a:solidFill>
                  <a:schemeClr val="bg1"/>
                </a:solidFill>
                <a:effectLst/>
                <a:latin typeface="Gill Sans MT" panose="020B0502020104020203" pitchFamily="34" charset="0"/>
              </a:rPr>
              <a:t>mpresa colombiana con proyección internacional, que está constantemente innovando en el desarrollo de aplicaciones y herramientas geográficas.</a:t>
            </a:r>
            <a:endParaRPr lang="es-MX" sz="1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9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65663-3DC3-C799-DE21-77C30434A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A9D4290C-E10D-F6AF-2C72-24B6D990869D}"/>
              </a:ext>
            </a:extLst>
          </p:cNvPr>
          <p:cNvSpPr txBox="1"/>
          <p:nvPr/>
        </p:nvSpPr>
        <p:spPr>
          <a:xfrm>
            <a:off x="220337" y="2279362"/>
            <a:ext cx="4235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D86863-27D5-4C86-8544-FB2ECBF60017}"/>
              </a:ext>
            </a:extLst>
          </p:cNvPr>
          <p:cNvSpPr txBox="1"/>
          <p:nvPr/>
        </p:nvSpPr>
        <p:spPr>
          <a:xfrm>
            <a:off x="4687678" y="755867"/>
            <a:ext cx="414785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Gill Sans"/>
              </a:rPr>
              <a:t>Ofrece productos en el ámbito de información geoespacial, incluyendo:</a:t>
            </a:r>
          </a:p>
          <a:p>
            <a:endParaRPr lang="es-MX" sz="16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Cartografía y modelamiento de datos espaciales.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Análisis de riesgos y gestión predial.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Catastro y modelos digitales de elevación.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Agricultura de precisión.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Software para arquitectura empresarial y Sistemas de Información Geográfica.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Gill Sans"/>
              </a:rPr>
              <a:t>Modelos productivos para manejo de información en tiempo real.</a:t>
            </a:r>
          </a:p>
        </p:txBody>
      </p:sp>
    </p:spTree>
    <p:extLst>
      <p:ext uri="{BB962C8B-B14F-4D97-AF65-F5344CB8AC3E}">
        <p14:creationId xmlns:p14="http://schemas.microsoft.com/office/powerpoint/2010/main" val="292447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391E5-6341-95E7-9BAF-FC24A4DC8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FC487086-39F8-6349-4F92-F0F6024C95F8}"/>
              </a:ext>
            </a:extLst>
          </p:cNvPr>
          <p:cNvSpPr txBox="1"/>
          <p:nvPr/>
        </p:nvSpPr>
        <p:spPr>
          <a:xfrm>
            <a:off x="285350" y="1571476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42DE9D-24D7-99BE-22FA-5D2FFD1A5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679" y="819187"/>
            <a:ext cx="404209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Solución tecnológica para gestión catastral en Colombia, enfocada en captura de datos, gestión de proyectos y análisis multitemporales.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Integra componentes geográficos de alta precisión, apoyando la seguridad jurídica y asignación de recursos para políticas públicas.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Tiene como objetivo facilitar el desarrollo y ordenamiento territorial de manera digital e interoperable.</a:t>
            </a:r>
          </a:p>
          <a:p>
            <a:endParaRPr lang="es-CO" altLang="es-CO" sz="1600" dirty="0">
              <a:solidFill>
                <a:schemeClr val="bg1"/>
              </a:solidFill>
              <a:latin typeface="Gill Sans"/>
            </a:endParaRPr>
          </a:p>
          <a:p>
            <a:r>
              <a:rPr lang="es-CO" altLang="es-CO" sz="1600" dirty="0">
                <a:solidFill>
                  <a:schemeClr val="bg1"/>
                </a:solidFill>
                <a:latin typeface="Gill Sans"/>
              </a:rPr>
              <a:t>Módulo de Conservación Catastral: </a:t>
            </a:r>
          </a:p>
          <a:p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Mantiene actualizada la base catastral en las entidades territoriales.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98A363-A9E5-BDB1-E3FC-FADB607377D0}"/>
              </a:ext>
            </a:extLst>
          </p:cNvPr>
          <p:cNvSpPr txBox="1"/>
          <p:nvPr/>
        </p:nvSpPr>
        <p:spPr>
          <a:xfrm>
            <a:off x="285349" y="2156251"/>
            <a:ext cx="38999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i="0" dirty="0">
                <a:effectLst/>
                <a:latin typeface="Gill Sans MT" panose="020B0502020104020203" pitchFamily="34" charset="0"/>
              </a:rPr>
              <a:t>SISTEMA CATASTRAL ANALÍTICO INTEGRAL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DCFB50-CBFD-CFD5-15F1-476A8C42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18" y="3015231"/>
            <a:ext cx="1634833" cy="17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4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E917-9724-0F2E-EF57-908F8DD8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9B1A6DF5-4028-D9EF-42E7-3318D93B2C85}"/>
              </a:ext>
            </a:extLst>
          </p:cNvPr>
          <p:cNvSpPr txBox="1"/>
          <p:nvPr/>
        </p:nvSpPr>
        <p:spPr>
          <a:xfrm>
            <a:off x="495759" y="595575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B38458-E9D6-0431-06F7-6944A62EE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58" y="1901047"/>
            <a:ext cx="56847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Fotografías aéreas corregidas para eliminar distorsiones de inclinación y curvatura del terreno, lo cual permite visualizarlas en una representación precisa.</a:t>
            </a:r>
          </a:p>
          <a:p>
            <a:endParaRPr lang="es-MX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Las imágenes son georreferenciadas y escaladas uniformemente. Para cubrir áreas extensas, se combinan múltiples ortofotos en un </a:t>
            </a:r>
            <a:r>
              <a:rPr lang="es-MX" altLang="es-CO" sz="1400" dirty="0" err="1">
                <a:solidFill>
                  <a:schemeClr val="bg1"/>
                </a:solidFill>
                <a:latin typeface="Gill Sans"/>
              </a:rPr>
              <a:t>ortofotomosaico</a:t>
            </a: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 mediante coloración homogénea y líneas de unión suaves para asegurar transiciones imperceptibles.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Facilita el análisis detallado de territorios y es útil en proyectos de cartografía, planificación y ordenamiento territorial.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B6C2F4-00C8-4555-5593-D69CD5A14F40}"/>
              </a:ext>
            </a:extLst>
          </p:cNvPr>
          <p:cNvSpPr txBox="1"/>
          <p:nvPr/>
        </p:nvSpPr>
        <p:spPr>
          <a:xfrm>
            <a:off x="495757" y="1180350"/>
            <a:ext cx="52880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ORTOFOTOS Y ORTOFOTOMOSAICOS</a:t>
            </a:r>
            <a:endParaRPr lang="es-CO" sz="2000" b="1" i="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69D941-C19C-AE3A-A33F-722A50642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970" y="1580460"/>
            <a:ext cx="1952898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9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3D139-57DF-8D09-5263-0D090CF5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148E5047-350B-76FD-A55D-90B7F6BA9A48}"/>
              </a:ext>
            </a:extLst>
          </p:cNvPr>
          <p:cNvSpPr txBox="1"/>
          <p:nvPr/>
        </p:nvSpPr>
        <p:spPr>
          <a:xfrm>
            <a:off x="495759" y="342184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FD63D0-0DFC-7B59-0B2C-F5E667F44905}"/>
              </a:ext>
            </a:extLst>
          </p:cNvPr>
          <p:cNvSpPr txBox="1"/>
          <p:nvPr/>
        </p:nvSpPr>
        <p:spPr>
          <a:xfrm>
            <a:off x="495758" y="926959"/>
            <a:ext cx="5122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DSM/DTM</a:t>
            </a:r>
            <a:endParaRPr lang="es-CO" sz="2000" b="1" i="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3682F3-A6DB-E11D-65A7-B72B8A4DD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21" y="457517"/>
            <a:ext cx="1924319" cy="198147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A3AADAE-4312-2F75-EED1-4F3DD1CF8B62}"/>
              </a:ext>
            </a:extLst>
          </p:cNvPr>
          <p:cNvSpPr txBox="1"/>
          <p:nvPr/>
        </p:nvSpPr>
        <p:spPr>
          <a:xfrm>
            <a:off x="495758" y="1327069"/>
            <a:ext cx="815248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Gill Sans"/>
              </a:rPr>
              <a:t>Modelo Digital de Terreno (DTM)</a:t>
            </a:r>
          </a:p>
          <a:p>
            <a:r>
              <a:rPr lang="es-MX" sz="1400" dirty="0">
                <a:solidFill>
                  <a:schemeClr val="bg1"/>
                </a:solidFill>
                <a:latin typeface="Gill Sans"/>
              </a:rPr>
              <a:t>Representación digital que muestra las alturas del terreno para caracterizar </a:t>
            </a:r>
          </a:p>
          <a:p>
            <a:r>
              <a:rPr lang="es-MX" sz="1400" dirty="0">
                <a:solidFill>
                  <a:schemeClr val="bg1"/>
                </a:solidFill>
                <a:latin typeface="Gill Sans"/>
              </a:rPr>
              <a:t>el relieve terrestre.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Se compone de un conjunto de puntos con coordenadas norte, este y altura, </a:t>
            </a:r>
          </a:p>
          <a:p>
            <a:r>
              <a:rPr lang="es-MX" sz="1400" dirty="0">
                <a:solidFill>
                  <a:schemeClr val="bg1"/>
                </a:solidFill>
                <a:latin typeface="Gill Sans"/>
              </a:rPr>
              <a:t>excluyendo objetos como vegetación o edificaciones, lo que facilita un análisis </a:t>
            </a:r>
          </a:p>
          <a:p>
            <a:r>
              <a:rPr lang="es-MX" sz="1400" dirty="0">
                <a:solidFill>
                  <a:schemeClr val="bg1"/>
                </a:solidFill>
                <a:latin typeface="Gill Sans"/>
              </a:rPr>
              <a:t>preciso del terreno en su forma natural.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"/>
              </a:rPr>
              <a:t>Es esencial en proyectos de topografía, geología y ordenamiento territorial para comprender y planificar el uso de la superficie terrestre.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F64AB7C-0DC4-B65D-8F95-DEB47A2450B2}"/>
              </a:ext>
            </a:extLst>
          </p:cNvPr>
          <p:cNvSpPr txBox="1"/>
          <p:nvPr/>
        </p:nvSpPr>
        <p:spPr>
          <a:xfrm>
            <a:off x="495758" y="3173728"/>
            <a:ext cx="83838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Gill Sans"/>
              </a:defRPr>
            </a:lvl1pPr>
          </a:lstStyle>
          <a:p>
            <a:r>
              <a:rPr lang="es-MX" dirty="0"/>
              <a:t>Modelo Digital de Superficie (DSM)</a:t>
            </a:r>
          </a:p>
          <a:p>
            <a:r>
              <a:rPr lang="es-MX" sz="1400" dirty="0"/>
              <a:t>Representación digital que muestra las alturas de la superficie terrestre, incluyendo elementos como árboles, construcciones y otras estructuras.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Formato denso de puntos con coordenadas norte, este y altura que permite visualizar tanto el relieve natural como los objetos sobre él.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Utilizado en análisis que requieren detalles de la superficie completa, como planificación urbana, gestión de recursos naturales y estudios de impacto ambiental.</a:t>
            </a:r>
          </a:p>
        </p:txBody>
      </p:sp>
    </p:spTree>
    <p:extLst>
      <p:ext uri="{BB962C8B-B14F-4D97-AF65-F5344CB8AC3E}">
        <p14:creationId xmlns:p14="http://schemas.microsoft.com/office/powerpoint/2010/main" val="351367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30E15-9641-7274-823B-3422E5248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B313DEFF-7F23-C671-AF26-7DDCEF937E46}"/>
              </a:ext>
            </a:extLst>
          </p:cNvPr>
          <p:cNvSpPr txBox="1"/>
          <p:nvPr/>
        </p:nvSpPr>
        <p:spPr>
          <a:xfrm>
            <a:off x="495759" y="595575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B8CC67-D9B5-D8F4-5681-67727FA8AE67}"/>
              </a:ext>
            </a:extLst>
          </p:cNvPr>
          <p:cNvSpPr txBox="1"/>
          <p:nvPr/>
        </p:nvSpPr>
        <p:spPr>
          <a:xfrm>
            <a:off x="495758" y="1180350"/>
            <a:ext cx="4979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INFORMACIÓN </a:t>
            </a:r>
            <a:r>
              <a:rPr lang="es-CO" sz="20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LiDAR</a:t>
            </a:r>
            <a:r>
              <a:rPr lang="es-CO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 CLASIFICADA</a:t>
            </a:r>
            <a:endParaRPr lang="es-CO" sz="2000" b="1" i="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B50E63-D0DC-DF37-EEBF-53359867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379" y="1600064"/>
            <a:ext cx="1943371" cy="194337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B3556BF-F465-7656-66D0-D3DE0B255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60" y="1765125"/>
            <a:ext cx="497962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Los puntos de datos </a:t>
            </a:r>
            <a:r>
              <a:rPr lang="es-CO" altLang="es-CO" sz="1400" dirty="0" err="1">
                <a:solidFill>
                  <a:schemeClr val="bg1"/>
                </a:solidFill>
                <a:latin typeface="Gill Sans"/>
              </a:rPr>
              <a:t>LiDAR</a:t>
            </a: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 se clasifican según el tipo de objeto que refleja el pulso láser, permitiendo una descripción detallada del área.</a:t>
            </a:r>
          </a:p>
          <a:p>
            <a:endParaRPr lang="es-CO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Usa pulsos láser para medir distancias y producir una nube de puntos con coordenadas X, Y, Z que representan la superficie.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es-CO" sz="1400" dirty="0">
                <a:solidFill>
                  <a:schemeClr val="bg1"/>
                </a:solidFill>
                <a:latin typeface="Gill Sans"/>
              </a:rPr>
              <a:t>Identificación de alturas de edificios, riesgos geológicos, infraestructura vial y eléctrica, equipamientos urbanos, cultivos, y zonas de riesgo como áreas propensas a inundación o deslizamientos. </a:t>
            </a:r>
          </a:p>
        </p:txBody>
      </p:sp>
    </p:spTree>
    <p:extLst>
      <p:ext uri="{BB962C8B-B14F-4D97-AF65-F5344CB8AC3E}">
        <p14:creationId xmlns:p14="http://schemas.microsoft.com/office/powerpoint/2010/main" val="3461786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94591-5654-85DD-90B9-9AEF1FE3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537BE985-3043-71F6-7D1E-23E2DAB8CD4C}"/>
              </a:ext>
            </a:extLst>
          </p:cNvPr>
          <p:cNvSpPr txBox="1"/>
          <p:nvPr/>
        </p:nvSpPr>
        <p:spPr>
          <a:xfrm>
            <a:off x="495759" y="595575"/>
            <a:ext cx="3316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PRODUCTOS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3CE8CC-A8D0-D802-3179-5CB1A8495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58" y="1901047"/>
            <a:ext cx="50568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Representación en dos dimensiones (2D) de elementos terrestres usando vectores (líneas, puntos y polígonos).</a:t>
            </a:r>
          </a:p>
          <a:p>
            <a:endParaRPr lang="es-MX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Se realiza mediante digitalización sobre </a:t>
            </a:r>
            <a:r>
              <a:rPr lang="es-MX" altLang="es-CO" sz="1400" dirty="0" err="1">
                <a:solidFill>
                  <a:schemeClr val="bg1"/>
                </a:solidFill>
                <a:latin typeface="Gill Sans"/>
              </a:rPr>
              <a:t>ortofotomosaicos</a:t>
            </a: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, ajustándose a escalas de 1:1.000, 1:2.000, 1:5.000, etc., según el modelo de datos del Instituto Geográfico Agustín Codazzi (IGAC) u otros modelos requeridos.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altLang="es-CO" sz="1400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Útil en proyectos de mapeo básico, planificación y gestión territorial a diferentes niveles de detalle.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399A74-7598-8E7F-DCE4-4DF04CCF5754}"/>
              </a:ext>
            </a:extLst>
          </p:cNvPr>
          <p:cNvSpPr txBox="1"/>
          <p:nvPr/>
        </p:nvSpPr>
        <p:spPr>
          <a:xfrm>
            <a:off x="495758" y="1180350"/>
            <a:ext cx="5122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CARTOGRAFÍA</a:t>
            </a:r>
            <a:endParaRPr lang="es-CO" sz="2000" b="1" i="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8A3C49-BA33-F2AF-9AC0-F026D2AE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968" y="1552432"/>
            <a:ext cx="2010056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18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59803E0BACB5741867FDBD21981B19A" ma:contentTypeVersion="10" ma:contentTypeDescription="Crear nuevo documento." ma:contentTypeScope="" ma:versionID="dd6cecd6d355c287b39a4ec0d65693d7">
  <xsd:schema xmlns:xsd="http://www.w3.org/2001/XMLSchema" xmlns:xs="http://www.w3.org/2001/XMLSchema" xmlns:p="http://schemas.microsoft.com/office/2006/metadata/properties" xmlns:ns2="2439af39-2744-4b4f-adf3-14f899ccaa7a" xmlns:ns3="89c1ae9a-59fe-4e12-bab6-62ad54f4618e" targetNamespace="http://schemas.microsoft.com/office/2006/metadata/properties" ma:root="true" ma:fieldsID="0eb9c46168027b5d4060ca0d47dfbdf9" ns2:_="" ns3:_="">
    <xsd:import namespace="2439af39-2744-4b4f-adf3-14f899ccaa7a"/>
    <xsd:import namespace="89c1ae9a-59fe-4e12-bab6-62ad54f4618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39af39-2744-4b4f-adf3-14f899ccaa7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53c41436-6811-44c0-bcf6-f6676d8b57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c1ae9a-59fe-4e12-bab6-62ad54f4618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3d8a7d2-2997-4578-a646-fdbe4af031bc}" ma:internalName="TaxCatchAll" ma:showField="CatchAllData" ma:web="89c1ae9a-59fe-4e12-bab6-62ad54f46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DB78D8-A3CA-46E7-86CA-95243954D1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39af39-2744-4b4f-adf3-14f899ccaa7a"/>
    <ds:schemaRef ds:uri="89c1ae9a-59fe-4e12-bab6-62ad54f461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17E200-BF2A-4CD2-AA61-B91CA77290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3196</TotalTime>
  <Words>1256</Words>
  <Application>Microsoft Office PowerPoint</Application>
  <PresentationFormat>Presentación en pantalla (16:9)</PresentationFormat>
  <Paragraphs>155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Aptos</vt:lpstr>
      <vt:lpstr>Arial</vt:lpstr>
      <vt:lpstr>Gill Sans</vt:lpstr>
      <vt:lpstr>Gill Sans MT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Camilo Sierra Puerta</dc:creator>
  <cp:lastModifiedBy>Javier Andres Luis Gonzalez</cp:lastModifiedBy>
  <cp:revision>65</cp:revision>
  <dcterms:created xsi:type="dcterms:W3CDTF">2024-05-15T17:36:38Z</dcterms:created>
  <dcterms:modified xsi:type="dcterms:W3CDTF">2024-11-06T15:25:32Z</dcterms:modified>
</cp:coreProperties>
</file>